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74" r:id="rId5"/>
    <p:sldMasterId id="2147483676" r:id="rId6"/>
  </p:sldMasterIdLst>
  <p:notesMasterIdLst>
    <p:notesMasterId r:id="rId59"/>
  </p:notesMasterIdLst>
  <p:sldIdLst>
    <p:sldId id="256" r:id="rId7"/>
    <p:sldId id="261" r:id="rId8"/>
    <p:sldId id="266" r:id="rId9"/>
    <p:sldId id="267" r:id="rId10"/>
    <p:sldId id="311" r:id="rId11"/>
    <p:sldId id="310" r:id="rId12"/>
    <p:sldId id="314" r:id="rId13"/>
    <p:sldId id="312" r:id="rId14"/>
    <p:sldId id="313" r:id="rId15"/>
    <p:sldId id="315" r:id="rId16"/>
    <p:sldId id="322" r:id="rId17"/>
    <p:sldId id="323" r:id="rId18"/>
    <p:sldId id="324" r:id="rId19"/>
    <p:sldId id="316" r:id="rId20"/>
    <p:sldId id="317" r:id="rId21"/>
    <p:sldId id="318" r:id="rId22"/>
    <p:sldId id="319" r:id="rId23"/>
    <p:sldId id="320" r:id="rId24"/>
    <p:sldId id="321" r:id="rId25"/>
    <p:sldId id="325" r:id="rId26"/>
    <p:sldId id="326" r:id="rId27"/>
    <p:sldId id="327" r:id="rId28"/>
    <p:sldId id="328" r:id="rId29"/>
    <p:sldId id="329" r:id="rId30"/>
    <p:sldId id="330" r:id="rId31"/>
    <p:sldId id="331" r:id="rId32"/>
    <p:sldId id="332" r:id="rId33"/>
    <p:sldId id="333" r:id="rId34"/>
    <p:sldId id="334" r:id="rId35"/>
    <p:sldId id="272" r:id="rId36"/>
    <p:sldId id="273" r:id="rId37"/>
    <p:sldId id="274" r:id="rId38"/>
    <p:sldId id="275" r:id="rId39"/>
    <p:sldId id="276" r:id="rId40"/>
    <p:sldId id="277" r:id="rId41"/>
    <p:sldId id="278" r:id="rId42"/>
    <p:sldId id="279" r:id="rId43"/>
    <p:sldId id="280" r:id="rId44"/>
    <p:sldId id="283" r:id="rId45"/>
    <p:sldId id="284" r:id="rId46"/>
    <p:sldId id="285" r:id="rId47"/>
    <p:sldId id="286" r:id="rId48"/>
    <p:sldId id="287" r:id="rId49"/>
    <p:sldId id="288" r:id="rId50"/>
    <p:sldId id="289" r:id="rId51"/>
    <p:sldId id="292" r:id="rId52"/>
    <p:sldId id="295" r:id="rId53"/>
    <p:sldId id="297" r:id="rId54"/>
    <p:sldId id="304" r:id="rId55"/>
    <p:sldId id="305" r:id="rId56"/>
    <p:sldId id="306" r:id="rId57"/>
    <p:sldId id="308" r:id="rId58"/>
  </p:sldIdLst>
  <p:sldSz cx="12192000" cy="6858000"/>
  <p:notesSz cx="6858000" cy="9144000"/>
  <p:embeddedFontLst>
    <p:embeddedFont>
      <p:font typeface="IBM Plex Sans" panose="020B0503050203000203" pitchFamily="34" charset="0"/>
      <p:regular r:id="rId60"/>
      <p:bold r:id="rId61"/>
      <p:italic r:id="rId62"/>
      <p:boldItalic r:id="rId63"/>
    </p:embeddedFont>
    <p:embeddedFont>
      <p:font typeface="IBM Plex Sans Medium" panose="020B0603050203000203" pitchFamily="34" charset="0"/>
      <p:regular r:id="rId64"/>
      <p:bold r:id="rId65"/>
      <p:italic r:id="rId66"/>
      <p:boldItalic r:id="rId67"/>
    </p:embeddedFont>
    <p:embeddedFont>
      <p:font typeface="Merriweather" panose="00000500000000000000" pitchFamily="2" charset="0"/>
      <p:regular r:id="rId68"/>
      <p:bold r:id="rId69"/>
      <p:italic r:id="rId70"/>
      <p:boldItalic r:id="rId71"/>
    </p:embeddedFont>
    <p:embeddedFont>
      <p:font typeface="Open Sans" panose="020B0606030504020204" pitchFamily="34" charset="0"/>
      <p:regular r:id="rId72"/>
      <p:bold r:id="rId73"/>
      <p:italic r:id="rId74"/>
      <p:boldItalic r:id="rId75"/>
    </p:embeddedFont>
    <p:embeddedFont>
      <p:font typeface="Oswald" panose="00000500000000000000" pitchFamily="2" charset="0"/>
      <p:regular r:id="rId76"/>
      <p:bold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7" roundtripDataSignature="AMtx7mim96M73gqphiRX3eZTVI3Ddxxu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4.fntdata"/><Relationship Id="rId68" Type="http://schemas.openxmlformats.org/officeDocument/2006/relationships/font" Target="fonts/font9.fntdata"/><Relationship Id="rId138" Type="http://schemas.openxmlformats.org/officeDocument/2006/relationships/presProps" Target="pres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font" Target="fonts/font15.fntdata"/><Relationship Id="rId5" Type="http://schemas.openxmlformats.org/officeDocument/2006/relationships/slideMaster" Target="slideMasters/slideMaster2.xml"/><Relationship Id="rId61" Type="http://schemas.openxmlformats.org/officeDocument/2006/relationships/font" Target="fonts/font2.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139"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 Id="rId67" Type="http://schemas.openxmlformats.org/officeDocument/2006/relationships/font" Target="fonts/font8.fntdata"/><Relationship Id="rId137" Type="http://customschemas.google.com/relationships/presentationmetadata" Target="meta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4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font" Target="fonts/font17.fntdata"/><Relationship Id="rId141"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font" Target="fonts/font12.fntdata"/><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500" b="0" i="0" u="none" strike="noStrike" cap="none">
                <a:solidFill>
                  <a:schemeClr val="dk1"/>
                </a:solidFill>
                <a:latin typeface="Arial"/>
                <a:ea typeface="Arial"/>
                <a:cs typeface="Arial"/>
                <a:sym typeface="Arial"/>
              </a:rPr>
              <a:t>© Copyright IBM Corporation 2015</a:t>
            </a:r>
            <a:endParaRPr/>
          </a:p>
        </p:txBody>
      </p:sp>
      <p:sp>
        <p:nvSpPr>
          <p:cNvPr id="275" name="Google Shape;27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600" b="0" i="0" u="none" strike="noStrike" cap="none">
                <a:solidFill>
                  <a:schemeClr val="dk1"/>
                </a:solidFill>
                <a:latin typeface="Arial"/>
                <a:ea typeface="Arial"/>
                <a:cs typeface="Arial"/>
                <a:sym typeface="Arial"/>
              </a:rPr>
              <a:t>1</a:t>
            </a:fld>
            <a:endParaRPr sz="600" b="0" i="0" u="none" strike="noStrike" cap="none">
              <a:solidFill>
                <a:schemeClr val="dk1"/>
              </a:solidFill>
              <a:latin typeface="Arial"/>
              <a:ea typeface="Arial"/>
              <a:cs typeface="Arial"/>
              <a:sym typeface="Arial"/>
            </a:endParaRPr>
          </a:p>
        </p:txBody>
      </p:sp>
      <p:sp>
        <p:nvSpPr>
          <p:cNvPr id="276" name="Google Shape;276;p1:notes"/>
          <p:cNvSpPr>
            <a:spLocks noGrp="1" noRot="1" noChangeAspect="1"/>
          </p:cNvSpPr>
          <p:nvPr>
            <p:ph type="sldImg" idx="2"/>
          </p:nvPr>
        </p:nvSpPr>
        <p:spPr>
          <a:xfrm>
            <a:off x="-128588" y="160338"/>
            <a:ext cx="4494213" cy="25288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7" name="Google Shape;27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5" name="Google Shape;59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200" b="1">
                <a:solidFill>
                  <a:srgbClr val="262626"/>
                </a:solidFill>
                <a:latin typeface="Oswald"/>
                <a:ea typeface="Oswald"/>
                <a:cs typeface="Oswald"/>
                <a:sym typeface="Oswald"/>
              </a:rPr>
              <a:t>1. Machine Learning: </a:t>
            </a:r>
            <a:endParaRPr sz="1200">
              <a:solidFill>
                <a:srgbClr val="262626"/>
              </a:solidFill>
              <a:latin typeface="Times New Roman"/>
              <a:ea typeface="Times New Roman"/>
              <a:cs typeface="Times New Roman"/>
              <a:sym typeface="Times New Roman"/>
            </a:endParaRPr>
          </a:p>
          <a:p>
            <a:pPr marL="0" lvl="0" indent="0" algn="l" rtl="0">
              <a:lnSpc>
                <a:spcPct val="107000"/>
              </a:lnSpc>
              <a:spcBef>
                <a:spcPts val="0"/>
              </a:spcBef>
              <a:spcAft>
                <a:spcPts val="0"/>
              </a:spcAft>
              <a:buNone/>
            </a:pPr>
            <a:r>
              <a:rPr lang="en-US" sz="1200">
                <a:solidFill>
                  <a:srgbClr val="262626"/>
                </a:solidFill>
                <a:latin typeface="Oswald"/>
                <a:ea typeface="Oswald"/>
                <a:cs typeface="Oswald"/>
                <a:sym typeface="Oswald"/>
              </a:rPr>
              <a:t>Think of it as teaching machines to learn by themselves. Just like you learn from experience, machine learning algorithms analyze data (like pictures, text, or numbers) to improve their skills. There are three main ways they do this: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Supervised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Imagine a teacher showing you examples.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learns from labeled data,</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where each piece of information comes with a "correct answer." This helps it map inputs to outputs,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like predicting what type of object is in a picture.</a:t>
            </a:r>
            <a:endParaRPr sz="12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Unsupervised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It's like figuring things out on your own.</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gets unlabeled data and must find patterns or connections without any guidance.</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Think of organizing your messy room without instructions!</a:t>
            </a:r>
            <a:endParaRPr sz="12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Reinforcement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This is like learning through trial and error.</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interacts with an environment,</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trying different things and getting rewarded for good choices.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Think of a video game character learning to navigate by getting points for reaching the goal.</a:t>
            </a:r>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2. Deep Learning:</a:t>
            </a:r>
            <a:r>
              <a:rPr lang="en-US" sz="1200">
                <a:solidFill>
                  <a:srgbClr val="1F1F1F"/>
                </a:solidFill>
                <a:latin typeface="Oswald"/>
                <a:ea typeface="Oswald"/>
                <a:cs typeface="Oswald"/>
                <a:sym typeface="Oswald"/>
              </a:rPr>
              <a:t> This is a special type of machine learning inspired by the human brain. It uses complex networks of artificial "neurons" to understand and process information more deeply. This is powerful for things like recognizing faces in pictures or translating languages accurately.</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3. Natural Language Processing (NLP):</a:t>
            </a:r>
            <a:r>
              <a:rPr lang="en-US" sz="1200">
                <a:solidFill>
                  <a:srgbClr val="1F1F1F"/>
                </a:solidFill>
                <a:latin typeface="Oswald"/>
                <a:ea typeface="Oswald"/>
                <a:cs typeface="Oswald"/>
                <a:sym typeface="Oswald"/>
              </a:rPr>
              <a:t> Can machines understand our language? NLP helps them do just that! It allows computers to read, understand, and even generate human language. This is used in chatbots, virtual assistants, and even machine translation tools.</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4. Computer Vision:</a:t>
            </a:r>
            <a:r>
              <a:rPr lang="en-US" sz="1200">
                <a:solidFill>
                  <a:srgbClr val="1F1F1F"/>
                </a:solidFill>
                <a:latin typeface="Oswald"/>
                <a:ea typeface="Oswald"/>
                <a:cs typeface="Oswald"/>
                <a:sym typeface="Oswald"/>
              </a:rPr>
              <a:t> Just like our eyes see the world, computer vision helps machines "see" too. It enables them to analyze images and videos, recognizing objects, people, and even actions happening within them. Think of self-driving cars using this to avoid obstacles!</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a:solidFill>
                  <a:srgbClr val="262626"/>
                </a:solidFill>
                <a:latin typeface="Oswald"/>
                <a:ea typeface="Oswald"/>
                <a:cs typeface="Oswald"/>
                <a:sym typeface="Oswald"/>
              </a:rPr>
              <a:t>Note that these are just a few branches of the vast AI tree. There are many other exciting areas like robotics, expert systems, and knowledge representation waiting to be explored!</a:t>
            </a:r>
            <a:endParaRPr sz="1200">
              <a:solidFill>
                <a:srgbClr val="262626"/>
              </a:solidFill>
              <a:latin typeface="Oswald"/>
              <a:ea typeface="Oswald"/>
              <a:cs typeface="Oswald"/>
              <a:sym typeface="Oswald"/>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596" name="Google Shape;596;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Clr>
                <a:srgbClr val="1F1F1F"/>
              </a:buClr>
              <a:buSzPts val="1200"/>
              <a:buFont typeface="Calibri"/>
              <a:buNone/>
            </a:pPr>
            <a:r>
              <a:rPr lang="en-US" sz="1200" b="1">
                <a:solidFill>
                  <a:srgbClr val="1F1F1F"/>
                </a:solidFill>
                <a:latin typeface="Oswald"/>
                <a:ea typeface="Oswald"/>
                <a:cs typeface="Oswald"/>
                <a:sym typeface="Oswald"/>
              </a:rPr>
              <a:t>1. Early AI (1950s - 1970s)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Symbolic AI Era</a:t>
            </a:r>
            <a:r>
              <a:rPr lang="en-US" sz="1200">
                <a:solidFill>
                  <a:srgbClr val="1F1F1F"/>
                </a:solidFill>
                <a:latin typeface="Oswald"/>
                <a:ea typeface="Oswald"/>
                <a:cs typeface="Oswald"/>
                <a:sym typeface="Oswald"/>
              </a:rPr>
              <a:t>: Focus on rule-based systems and logic to mimic human reasoning. Early AI research aimed at understanding and replicating human intelligence.</a:t>
            </a:r>
            <a:endParaRPr sz="1200">
              <a:solidFill>
                <a:srgbClr val="262626"/>
              </a:solidFill>
              <a:latin typeface="Oswald"/>
              <a:ea typeface="Oswald"/>
              <a:cs typeface="Oswald"/>
              <a:sym typeface="Oswald"/>
            </a:endParaRPr>
          </a:p>
          <a:p>
            <a:pPr marL="0" lvl="0" indent="0" algn="l" rtl="0">
              <a:spcBef>
                <a:spcPts val="1500"/>
              </a:spcBef>
              <a:spcAft>
                <a:spcPts val="0"/>
              </a:spcAft>
              <a:buNone/>
            </a:pPr>
            <a:r>
              <a:rPr lang="en-US" sz="1200" b="1">
                <a:solidFill>
                  <a:srgbClr val="1F1F1F"/>
                </a:solidFill>
                <a:latin typeface="Oswald"/>
                <a:ea typeface="Oswald"/>
                <a:cs typeface="Oswald"/>
                <a:sym typeface="Oswald"/>
              </a:rPr>
              <a:t>Key Concepts</a:t>
            </a:r>
            <a:r>
              <a:rPr lang="en-US" sz="1200">
                <a:solidFill>
                  <a:srgbClr val="1F1F1F"/>
                </a:solidFill>
                <a:latin typeface="Oswald"/>
                <a:ea typeface="Oswald"/>
                <a:cs typeface="Oswald"/>
                <a:sym typeface="Oswald"/>
              </a:rPr>
              <a:t>: Expert systems, logic programming</a:t>
            </a:r>
            <a:endParaRPr/>
          </a:p>
          <a:p>
            <a:pPr marL="0" lvl="0" indent="0" algn="l" rtl="0">
              <a:lnSpc>
                <a:spcPct val="107000"/>
              </a:lnSpc>
              <a:spcBef>
                <a:spcPts val="0"/>
              </a:spcBef>
              <a:spcAft>
                <a:spcPts val="0"/>
              </a:spcAft>
              <a:buClr>
                <a:schemeClr val="dk1"/>
              </a:buClr>
              <a:buSzPts val="1200"/>
              <a:buFont typeface="Calibri"/>
              <a:buNone/>
            </a:pPr>
            <a:endParaRPr sz="1200" b="0">
              <a:solidFill>
                <a:srgbClr val="1F1F1F"/>
              </a:solidFill>
              <a:latin typeface="Oswald"/>
              <a:ea typeface="Oswald"/>
              <a:cs typeface="Oswald"/>
              <a:sym typeface="Oswald"/>
            </a:endParaRPr>
          </a:p>
          <a:p>
            <a:pPr marL="0" lvl="0" indent="0" algn="l" rtl="0">
              <a:lnSpc>
                <a:spcPct val="107000"/>
              </a:lnSpc>
              <a:spcBef>
                <a:spcPts val="1500"/>
              </a:spcBef>
              <a:spcAft>
                <a:spcPts val="0"/>
              </a:spcAft>
              <a:buClr>
                <a:srgbClr val="1F1F1F"/>
              </a:buClr>
              <a:buSzPts val="1200"/>
              <a:buFont typeface="Calibri"/>
              <a:buNone/>
            </a:pPr>
            <a:r>
              <a:rPr lang="en-US" sz="1200" b="0">
                <a:solidFill>
                  <a:srgbClr val="1F1F1F"/>
                </a:solidFill>
                <a:latin typeface="Oswald"/>
                <a:ea typeface="Oswald"/>
                <a:cs typeface="Oswald"/>
                <a:sym typeface="Oswald"/>
              </a:rPr>
              <a:t>2. </a:t>
            </a:r>
            <a:r>
              <a:rPr lang="en-US" sz="1200" b="1">
                <a:solidFill>
                  <a:srgbClr val="1F1F1F"/>
                </a:solidFill>
                <a:latin typeface="Oswald"/>
                <a:ea typeface="Oswald"/>
                <a:cs typeface="Oswald"/>
                <a:sym typeface="Oswald"/>
              </a:rPr>
              <a:t>The Rise of Machine Learning (1980s - 1990s)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Shift to Learning from Data</a:t>
            </a:r>
            <a:r>
              <a:rPr lang="en-US" sz="1200">
                <a:solidFill>
                  <a:srgbClr val="1F1F1F"/>
                </a:solidFill>
                <a:latin typeface="Oswald"/>
                <a:ea typeface="Oswald"/>
                <a:cs typeface="Oswald"/>
                <a:sym typeface="Oswald"/>
              </a:rPr>
              <a:t>: Introduction of algorithms that could learn from data, marking a shift from hard-coded knowledge.</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Key Concepts</a:t>
            </a:r>
            <a:r>
              <a:rPr lang="en-US" sz="1200">
                <a:solidFill>
                  <a:srgbClr val="1F1F1F"/>
                </a:solidFill>
                <a:latin typeface="Oswald"/>
                <a:ea typeface="Oswald"/>
                <a:cs typeface="Oswald"/>
                <a:sym typeface="Oswald"/>
              </a:rPr>
              <a:t>: Decision trees, neural networks, support vector machines.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Notable Development</a:t>
            </a:r>
            <a:r>
              <a:rPr lang="en-US" sz="1200">
                <a:solidFill>
                  <a:srgbClr val="1F1F1F"/>
                </a:solidFill>
                <a:latin typeface="Oswald"/>
                <a:ea typeface="Oswald"/>
                <a:cs typeface="Oswald"/>
                <a:sym typeface="Oswald"/>
              </a:rPr>
              <a:t>: Backpropagation algorithm revitalizes neural network research.</a:t>
            </a:r>
            <a:endParaRPr/>
          </a:p>
          <a:p>
            <a:pPr marL="742950" lvl="1" indent="-222250" algn="l" rtl="0">
              <a:lnSpc>
                <a:spcPct val="107000"/>
              </a:lnSpc>
              <a:spcBef>
                <a:spcPts val="1500"/>
              </a:spcBef>
              <a:spcAft>
                <a:spcPts val="0"/>
              </a:spcAft>
              <a:buClr>
                <a:schemeClr val="dk1"/>
              </a:buClr>
              <a:buSzPts val="1000"/>
              <a:buFont typeface="Noto Sans Symbols"/>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Clr>
                <a:srgbClr val="1F1F1F"/>
              </a:buClr>
              <a:buSzPts val="1200"/>
              <a:buFont typeface="Calibri"/>
              <a:buNone/>
            </a:pPr>
            <a:r>
              <a:rPr lang="en-US" sz="1200" b="1">
                <a:solidFill>
                  <a:srgbClr val="1F1F1F"/>
                </a:solidFill>
                <a:latin typeface="Oswald"/>
                <a:ea typeface="Oswald"/>
                <a:cs typeface="Oswald"/>
                <a:sym typeface="Oswald"/>
              </a:rPr>
              <a:t>3. The Era of Big Data and Advanced Algorithms (2000s - Early 2010s)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Massive Increase in Data Availability</a:t>
            </a:r>
            <a:r>
              <a:rPr lang="en-US" sz="1200">
                <a:solidFill>
                  <a:srgbClr val="1F1F1F"/>
                </a:solidFill>
                <a:latin typeface="Oswald"/>
                <a:ea typeface="Oswald"/>
                <a:cs typeface="Oswald"/>
                <a:sym typeface="Oswald"/>
              </a:rPr>
              <a:t>: The internet and digitalization lead to an explosion of data.</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Advancements in Computational Power</a:t>
            </a:r>
            <a:r>
              <a:rPr lang="en-US" sz="1200">
                <a:solidFill>
                  <a:srgbClr val="1F1F1F"/>
                </a:solidFill>
                <a:latin typeface="Oswald"/>
                <a:ea typeface="Oswald"/>
                <a:cs typeface="Oswald"/>
                <a:sym typeface="Oswald"/>
              </a:rPr>
              <a:t>: GPUs begin to be used for training, significantly speeding up the process.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Key Concepts</a:t>
            </a:r>
            <a:r>
              <a:rPr lang="en-US" sz="1200">
                <a:solidFill>
                  <a:srgbClr val="1F1F1F"/>
                </a:solidFill>
                <a:latin typeface="Oswald"/>
                <a:ea typeface="Oswald"/>
                <a:cs typeface="Oswald"/>
                <a:sym typeface="Oswald"/>
              </a:rPr>
              <a:t>: Deep learning, convolutional neural networks (CNNs), recurrent neural networks (RNNs).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Breakthroughs</a:t>
            </a:r>
            <a:r>
              <a:rPr lang="en-US" sz="1200">
                <a:solidFill>
                  <a:srgbClr val="1F1F1F"/>
                </a:solidFill>
                <a:latin typeface="Oswald"/>
                <a:ea typeface="Oswald"/>
                <a:cs typeface="Oswald"/>
                <a:sym typeface="Oswald"/>
              </a:rPr>
              <a:t>: Success in image recognition (ImageNet challenge), speech recognition, and other domains.</a:t>
            </a:r>
            <a:endParaRPr/>
          </a:p>
          <a:p>
            <a:pPr marL="742950" lvl="1" indent="-222250" algn="l" rtl="0">
              <a:lnSpc>
                <a:spcPct val="107000"/>
              </a:lnSpc>
              <a:spcBef>
                <a:spcPts val="1500"/>
              </a:spcBef>
              <a:spcAft>
                <a:spcPts val="0"/>
              </a:spcAft>
              <a:buClr>
                <a:schemeClr val="dk1"/>
              </a:buClr>
              <a:buSzPts val="1000"/>
              <a:buFont typeface="Noto Sans Symbols"/>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Clr>
                <a:srgbClr val="1F1F1F"/>
              </a:buClr>
              <a:buSzPts val="1200"/>
              <a:buFont typeface="Calibri"/>
              <a:buNone/>
            </a:pPr>
            <a:r>
              <a:rPr lang="en-US" sz="1200" b="1">
                <a:solidFill>
                  <a:srgbClr val="1F1F1F"/>
                </a:solidFill>
                <a:latin typeface="Oswald"/>
                <a:ea typeface="Oswald"/>
                <a:cs typeface="Oswald"/>
                <a:sym typeface="Oswald"/>
              </a:rPr>
              <a:t>4. The Rise of Deep Learning and Foundation Models (Mid-2010s - Present)</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Deep Learning Dominance</a:t>
            </a:r>
            <a:r>
              <a:rPr lang="en-US" sz="1200">
                <a:solidFill>
                  <a:srgbClr val="1F1F1F"/>
                </a:solidFill>
                <a:latin typeface="Oswald"/>
                <a:ea typeface="Oswald"/>
                <a:cs typeface="Oswald"/>
                <a:sym typeface="Oswald"/>
              </a:rPr>
              <a:t>: Deep neural networks become the go-to method for a wide range of AI tasks.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Foundation Models Emerge</a:t>
            </a:r>
            <a:r>
              <a:rPr lang="en-US" sz="1200">
                <a:solidFill>
                  <a:srgbClr val="1F1F1F"/>
                </a:solidFill>
                <a:latin typeface="Oswald"/>
                <a:ea typeface="Oswald"/>
                <a:cs typeface="Oswald"/>
                <a:sym typeface="Oswald"/>
              </a:rPr>
              <a:t>: Models that are pre-trained on vast datasets and can be fine-tuned for specific tasks.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Key Concepts</a:t>
            </a:r>
            <a:r>
              <a:rPr lang="en-US" sz="1200">
                <a:solidFill>
                  <a:srgbClr val="1F1F1F"/>
                </a:solidFill>
                <a:latin typeface="Oswald"/>
                <a:ea typeface="Oswald"/>
                <a:cs typeface="Oswald"/>
                <a:sym typeface="Oswald"/>
              </a:rPr>
              <a:t>: Transformer architecture, attention mechanisms.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Large Language Models (LLMs)</a:t>
            </a:r>
            <a:r>
              <a:rPr lang="en-US" sz="1200">
                <a:solidFill>
                  <a:srgbClr val="1F1F1F"/>
                </a:solidFill>
                <a:latin typeface="Oswald"/>
                <a:ea typeface="Oswald"/>
                <a:cs typeface="Oswald"/>
                <a:sym typeface="Oswald"/>
              </a:rPr>
              <a:t>: A subset of foundation models specialized in understanding and generating human language.</a:t>
            </a:r>
            <a:endParaRPr sz="1200">
              <a:solidFill>
                <a:srgbClr val="262626"/>
              </a:solidFill>
              <a:latin typeface="Oswald"/>
              <a:ea typeface="Oswald"/>
              <a:cs typeface="Oswald"/>
              <a:sym typeface="Oswald"/>
            </a:endParaRPr>
          </a:p>
          <a:p>
            <a:pPr marL="1143000" lvl="2" indent="-22860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Notable Models</a:t>
            </a:r>
            <a:r>
              <a:rPr lang="en-US" sz="1200">
                <a:solidFill>
                  <a:srgbClr val="1F1F1F"/>
                </a:solidFill>
                <a:latin typeface="Oswald"/>
                <a:ea typeface="Oswald"/>
                <a:cs typeface="Oswald"/>
                <a:sym typeface="Oswald"/>
              </a:rPr>
              <a:t>: GPT (Generative Pre-trained Transformer), BERT (Bidirectional Encoder Representations from Transformers), T5 (Text-to-Text Transfer Transformer), etc.</a:t>
            </a:r>
            <a:endParaRPr sz="1200">
              <a:solidFill>
                <a:srgbClr val="262626"/>
              </a:solidFill>
              <a:latin typeface="Oswald"/>
              <a:ea typeface="Oswald"/>
              <a:cs typeface="Oswald"/>
              <a:sym typeface="Oswald"/>
            </a:endParaRPr>
          </a:p>
          <a:p>
            <a:pPr marL="1143000" lvl="2" indent="-22860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Applications</a:t>
            </a:r>
            <a:r>
              <a:rPr lang="en-US" sz="1200">
                <a:solidFill>
                  <a:srgbClr val="1F1F1F"/>
                </a:solidFill>
                <a:latin typeface="Oswald"/>
                <a:ea typeface="Oswald"/>
                <a:cs typeface="Oswald"/>
                <a:sym typeface="Oswald"/>
              </a:rPr>
              <a:t>: Natural language processing (NLP), machine translation, content generation, question answering, and more.</a:t>
            </a:r>
            <a:endParaRPr sz="12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660" name="Google Shape;66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a:solidFill>
                  <a:srgbClr val="262626"/>
                </a:solidFill>
                <a:latin typeface="Oswald"/>
                <a:ea typeface="Oswald"/>
                <a:cs typeface="Oswald"/>
                <a:sym typeface="Oswald"/>
              </a:rPr>
              <a:t>As of the present day, Artificial Intelligence (AI) stands at the forefront of technological innovation, having achieved remarkable advancements and widespread adoption across various domains. This section provides a detailed examination of the current state of AI, focusing on its advancements, challenges, and implications for society</a:t>
            </a:r>
            <a:endParaRPr/>
          </a:p>
        </p:txBody>
      </p:sp>
      <p:sp>
        <p:nvSpPr>
          <p:cNvPr id="675" name="Google Shape;67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800">
                <a:solidFill>
                  <a:srgbClr val="262626"/>
                </a:solidFill>
                <a:latin typeface="Oswald"/>
                <a:ea typeface="Oswald"/>
                <a:cs typeface="Oswald"/>
                <a:sym typeface="Oswald"/>
              </a:rPr>
              <a:t>AI systems have attained unprecedented levels of sophistication, demonstrating capabilities that were once considered exclusive to human intelligence. Some key advancements include:</a:t>
            </a:r>
            <a:endParaRPr sz="18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800">
                <a:solidFill>
                  <a:srgbClr val="262626"/>
                </a:solidFill>
                <a:latin typeface="Oswald"/>
                <a:ea typeface="Oswald"/>
                <a:cs typeface="Oswald"/>
                <a:sym typeface="Oswald"/>
              </a:rPr>
              <a:t> </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Natural Language Understanding</a:t>
            </a:r>
            <a:r>
              <a:rPr lang="en-US" sz="1800">
                <a:solidFill>
                  <a:srgbClr val="262626"/>
                </a:solidFill>
                <a:latin typeface="Oswald"/>
                <a:ea typeface="Oswald"/>
                <a:cs typeface="Oswald"/>
                <a:sym typeface="Oswald"/>
              </a:rPr>
              <a:t>: AI-powered systems have made significant strides in understanding and processing human language. Natural Language Processing (NLP) techniques enable machines to comprehend written and spoken language, facilitate translation between languages, and extract insights from textual data.</a:t>
            </a:r>
            <a:endParaRPr sz="18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Pattern Recognition</a:t>
            </a:r>
            <a:r>
              <a:rPr lang="en-US" sz="1800">
                <a:solidFill>
                  <a:srgbClr val="262626"/>
                </a:solidFill>
                <a:latin typeface="Oswald"/>
                <a:ea typeface="Oswald"/>
                <a:cs typeface="Oswald"/>
                <a:sym typeface="Oswald"/>
              </a:rPr>
              <a:t>: AI algorithms excel at recognizing complex patterns and structures within vast datasets. From image and speech recognition to medical diagnosis and financial forecasting, AI systems leverage advanced techniques such as deep learning to extract meaningful information and make accurate predictions.</a:t>
            </a:r>
            <a:endParaRPr sz="18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Autonomous Decision-making</a:t>
            </a:r>
            <a:r>
              <a:rPr lang="en-US" sz="1800">
                <a:solidFill>
                  <a:srgbClr val="262626"/>
                </a:solidFill>
                <a:latin typeface="Oswald"/>
                <a:ea typeface="Oswald"/>
                <a:cs typeface="Oswald"/>
                <a:sym typeface="Oswald"/>
              </a:rPr>
              <a:t>: AI-driven decision-making processes have become increasingly autonomous and adaptive. Reinforcement learning algorithms enable machines to learn optimal strategies through trial and error, leading to advancements in areas such as robotics, self-driving cars, and game playing.</a:t>
            </a:r>
            <a:endParaRPr sz="18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Breakthroughs in AI Research</a:t>
            </a:r>
            <a:r>
              <a:rPr lang="en-US" sz="1800">
                <a:solidFill>
                  <a:srgbClr val="262626"/>
                </a:solidFill>
                <a:latin typeface="Oswald"/>
                <a:ea typeface="Oswald"/>
                <a:cs typeface="Oswald"/>
                <a:sym typeface="Oswald"/>
              </a:rPr>
              <a:t>: Recent breakthroughs in AI research have expanded the frontiers of the field. Techniques such as generative models, which can create new data samples, and transfer learning, which enables knowledge transfer between different tasks or domains, have opened new possibilities for AI applications.</a:t>
            </a:r>
            <a:endParaRPr sz="18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690" name="Google Shape;69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800">
                <a:solidFill>
                  <a:srgbClr val="262626"/>
                </a:solidFill>
                <a:latin typeface="Oswald"/>
                <a:ea typeface="Oswald"/>
                <a:cs typeface="Oswald"/>
                <a:sym typeface="Oswald"/>
              </a:rPr>
              <a:t>AI systems have attained unprecedented levels of sophistication, demonstrating capabilities that were once considered exclusive to human intelligence. Some key advancements include:</a:t>
            </a:r>
            <a:endParaRPr sz="18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800">
                <a:solidFill>
                  <a:srgbClr val="262626"/>
                </a:solidFill>
                <a:latin typeface="Oswald"/>
                <a:ea typeface="Oswald"/>
                <a:cs typeface="Oswald"/>
                <a:sym typeface="Oswald"/>
              </a:rPr>
              <a:t> </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Natural Language Understanding</a:t>
            </a:r>
            <a:r>
              <a:rPr lang="en-US" sz="1800">
                <a:solidFill>
                  <a:srgbClr val="262626"/>
                </a:solidFill>
                <a:latin typeface="Oswald"/>
                <a:ea typeface="Oswald"/>
                <a:cs typeface="Oswald"/>
                <a:sym typeface="Oswald"/>
              </a:rPr>
              <a:t>: AI-powered systems have made significant strides in understanding and processing human language. Natural Language Processing (NLP) techniques enable machines to comprehend written and spoken language, facilitate translation between languages, and extract insights from textual data.</a:t>
            </a:r>
            <a:endParaRPr sz="18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Pattern Recognition</a:t>
            </a:r>
            <a:r>
              <a:rPr lang="en-US" sz="1800">
                <a:solidFill>
                  <a:srgbClr val="262626"/>
                </a:solidFill>
                <a:latin typeface="Oswald"/>
                <a:ea typeface="Oswald"/>
                <a:cs typeface="Oswald"/>
                <a:sym typeface="Oswald"/>
              </a:rPr>
              <a:t>: AI algorithms excel at recognizing complex patterns and structures within vast datasets. From image and speech recognition to medical diagnosis and financial forecasting, AI systems leverage advanced techniques such as deep learning to extract meaningful information and make accurate predictions.</a:t>
            </a:r>
            <a:endParaRPr sz="18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Autonomous Decision-making</a:t>
            </a:r>
            <a:r>
              <a:rPr lang="en-US" sz="1800">
                <a:solidFill>
                  <a:srgbClr val="262626"/>
                </a:solidFill>
                <a:latin typeface="Oswald"/>
                <a:ea typeface="Oswald"/>
                <a:cs typeface="Oswald"/>
                <a:sym typeface="Oswald"/>
              </a:rPr>
              <a:t>: AI-driven decision-making processes have become increasingly autonomous and adaptive. Reinforcement learning algorithms enable machines to learn optimal strategies through trial and error, leading to advancements in areas such as robotics, self-driving cars, and game playing.</a:t>
            </a:r>
            <a:endParaRPr sz="18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Breakthroughs in AI Research</a:t>
            </a:r>
            <a:r>
              <a:rPr lang="en-US" sz="1800">
                <a:solidFill>
                  <a:srgbClr val="262626"/>
                </a:solidFill>
                <a:latin typeface="Oswald"/>
                <a:ea typeface="Oswald"/>
                <a:cs typeface="Oswald"/>
                <a:sym typeface="Oswald"/>
              </a:rPr>
              <a:t>: Recent breakthroughs in AI research have expanded the frontiers of the field. Techniques such as generative models, which can create new data samples, and transfer learning, which enables knowledge transfer between different tasks or domains, have opened new possibilities for AI applications.</a:t>
            </a:r>
            <a:endParaRPr sz="18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700" name="Google Shape;700;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Times New Roman"/>
                <a:ea typeface="Times New Roman"/>
                <a:cs typeface="Times New Roman"/>
                <a:sym typeface="Times New Roman"/>
              </a:rPr>
              <a:t>Notes: Learning Unit: 1 AI Applications Strengths and Limitations, Subtopic AI Terminology and Concepts</a:t>
            </a:r>
            <a:endParaRPr sz="18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752" name="Google Shape;752;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4" name="Google Shape;7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5" name="Google Shape;76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5" name="Google Shape;785;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6" name="Google Shape;786;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7" name="Google Shape;807;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Notes: Learning unit 1 </a:t>
            </a:r>
            <a:r>
              <a:rPr lang="en-US" sz="1200">
                <a:solidFill>
                  <a:schemeClr val="lt1"/>
                </a:solidFill>
                <a:latin typeface="Calibri"/>
                <a:ea typeface="Calibri"/>
                <a:cs typeface="Calibri"/>
                <a:sym typeface="Calibri"/>
              </a:rPr>
              <a:t>AI Applications Strengths and Limitations</a:t>
            </a:r>
            <a:endParaRPr sz="1200">
              <a:solidFill>
                <a:schemeClr val="lt1"/>
              </a:solidFill>
              <a:latin typeface="Calibri"/>
              <a:ea typeface="Calibri"/>
              <a:cs typeface="Calibri"/>
              <a:sym typeface="Calibri"/>
            </a:endParaRPr>
          </a:p>
        </p:txBody>
      </p:sp>
      <p:sp>
        <p:nvSpPr>
          <p:cNvPr id="412" name="Google Shape;41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800">
                <a:solidFill>
                  <a:srgbClr val="00B0F0"/>
                </a:solidFill>
                <a:latin typeface="Oswald"/>
                <a:ea typeface="Oswald"/>
                <a:cs typeface="Oswald"/>
                <a:sym typeface="Oswald"/>
              </a:rPr>
              <a:t>1. Supervised Learning:</a:t>
            </a:r>
            <a:endParaRPr sz="18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800">
                <a:solidFill>
                  <a:srgbClr val="262626"/>
                </a:solidFill>
                <a:latin typeface="Oswald"/>
                <a:ea typeface="Oswald"/>
                <a:cs typeface="Oswald"/>
                <a:sym typeface="Oswald"/>
              </a:rPr>
              <a:t>Supervised learning is a type of machine learning where the algorithm is trained on a labeled dataset. Each example in the dataset consists of input features and corresponding target labels. The algorithm learns to map inputs to outputs by observing the relationships between features and labels in the training data. This learned mapping allows the algorithm to make predictions or decisions when presented with new, unseen data.</a:t>
            </a:r>
            <a:endParaRPr sz="18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800" b="1">
                <a:solidFill>
                  <a:srgbClr val="262626"/>
                </a:solidFill>
                <a:latin typeface="Oswald"/>
                <a:ea typeface="Oswald"/>
                <a:cs typeface="Oswald"/>
                <a:sym typeface="Oswald"/>
              </a:rPr>
              <a:t>Example:</a:t>
            </a:r>
            <a:r>
              <a:rPr lang="en-US" sz="1800">
                <a:solidFill>
                  <a:srgbClr val="262626"/>
                </a:solidFill>
                <a:latin typeface="Oswald"/>
                <a:ea typeface="Oswald"/>
                <a:cs typeface="Oswald"/>
                <a:sym typeface="Oswald"/>
              </a:rPr>
              <a:t> Consider a supervised learning task of predicting housing prices based on features such as square footage, number of bedrooms, and location. In this scenario, the algorithm learns from a dataset containing labeled examples of housing attributes and their corresponding sale prices.</a:t>
            </a:r>
            <a:endParaRPr sz="18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800" b="1">
                <a:solidFill>
                  <a:srgbClr val="00B0F0"/>
                </a:solidFill>
                <a:latin typeface="Oswald"/>
                <a:ea typeface="Oswald"/>
                <a:cs typeface="Oswald"/>
                <a:sym typeface="Oswald"/>
              </a:rPr>
              <a:t>Strengths:</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Structured Data Handling:</a:t>
            </a:r>
            <a:r>
              <a:rPr lang="en-US" sz="1800">
                <a:solidFill>
                  <a:srgbClr val="262626"/>
                </a:solidFill>
                <a:latin typeface="Oswald"/>
                <a:ea typeface="Oswald"/>
                <a:cs typeface="Oswald"/>
                <a:sym typeface="Oswald"/>
              </a:rPr>
              <a:t> Supervised learning is well-suited for tasks with clear and structured data, where the relationship between inputs and outputs can be explicitly defined.</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Complex Pattern Recognition:</a:t>
            </a:r>
            <a:r>
              <a:rPr lang="en-US" sz="1800">
                <a:solidFill>
                  <a:srgbClr val="262626"/>
                </a:solidFill>
                <a:latin typeface="Oswald"/>
                <a:ea typeface="Oswald"/>
                <a:cs typeface="Oswald"/>
                <a:sym typeface="Oswald"/>
              </a:rPr>
              <a:t> The algorithm can learn complex patterns and relationships between input features and target labels, enabling it to make accurate predictions.</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High Accuracy:</a:t>
            </a:r>
            <a:r>
              <a:rPr lang="en-US" sz="1800">
                <a:solidFill>
                  <a:srgbClr val="262626"/>
                </a:solidFill>
                <a:latin typeface="Oswald"/>
                <a:ea typeface="Oswald"/>
                <a:cs typeface="Oswald"/>
                <a:sym typeface="Oswald"/>
              </a:rPr>
              <a:t> With sufficient and high-quality labeled data, supervised learning models can achieve high accuracy in prediction tasks.</a:t>
            </a:r>
            <a:endParaRPr sz="1800">
              <a:solidFill>
                <a:srgbClr val="262626"/>
              </a:solidFill>
              <a:latin typeface="Oswald"/>
              <a:ea typeface="Oswald"/>
              <a:cs typeface="Oswald"/>
              <a:sym typeface="Oswald"/>
            </a:endParaRPr>
          </a:p>
          <a:p>
            <a:pPr marL="457200" lvl="0" indent="0" algn="l" rtl="0">
              <a:lnSpc>
                <a:spcPct val="107000"/>
              </a:lnSpc>
              <a:spcBef>
                <a:spcPts val="3000"/>
              </a:spcBef>
              <a:spcAft>
                <a:spcPts val="0"/>
              </a:spcAft>
              <a:buNone/>
            </a:pPr>
            <a:r>
              <a:rPr lang="en-US" sz="1800" b="1">
                <a:solidFill>
                  <a:srgbClr val="00B0F0"/>
                </a:solidFill>
                <a:latin typeface="Oswald"/>
                <a:ea typeface="Oswald"/>
                <a:cs typeface="Oswald"/>
                <a:sym typeface="Oswald"/>
              </a:rPr>
              <a:t>Challenges:</a:t>
            </a:r>
            <a:endParaRPr sz="1800">
              <a:solidFill>
                <a:srgbClr val="262626"/>
              </a:solidFill>
              <a:latin typeface="Oswald"/>
              <a:ea typeface="Oswald"/>
              <a:cs typeface="Oswald"/>
              <a:sym typeface="Oswald"/>
            </a:endParaRPr>
          </a:p>
          <a:p>
            <a:pPr marL="342900" lvl="0" indent="-342900" algn="l" rtl="0">
              <a:lnSpc>
                <a:spcPct val="107000"/>
              </a:lnSpc>
              <a:spcBef>
                <a:spcPts val="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Data Labeling Requirement:</a:t>
            </a:r>
            <a:r>
              <a:rPr lang="en-US" sz="1800">
                <a:solidFill>
                  <a:srgbClr val="262626"/>
                </a:solidFill>
                <a:latin typeface="Oswald"/>
                <a:ea typeface="Oswald"/>
                <a:cs typeface="Oswald"/>
                <a:sym typeface="Oswald"/>
              </a:rPr>
              <a:t> Supervised learning requires labeled data for training, which can be expensive and time-consuming to obtain, especially for large datasets.</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Generalization to Unseen Data:</a:t>
            </a:r>
            <a:r>
              <a:rPr lang="en-US" sz="1800">
                <a:solidFill>
                  <a:srgbClr val="262626"/>
                </a:solidFill>
                <a:latin typeface="Oswald"/>
                <a:ea typeface="Oswald"/>
                <a:cs typeface="Oswald"/>
                <a:sym typeface="Oswald"/>
              </a:rPr>
              <a:t> The model may struggle to generalize to unseen data or handle outliers that deviate significantly from the training examples.</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Overfitting:</a:t>
            </a:r>
            <a:r>
              <a:rPr lang="en-US" sz="1800">
                <a:solidFill>
                  <a:srgbClr val="262626"/>
                </a:solidFill>
                <a:latin typeface="Oswald"/>
                <a:ea typeface="Oswald"/>
                <a:cs typeface="Oswald"/>
                <a:sym typeface="Oswald"/>
              </a:rPr>
              <a:t> There is a risk of overfitting if the model is too complex relative to the amount of training data, leading to inferior performance on new data.</a:t>
            </a:r>
            <a:endParaRPr sz="18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822" name="Google Shape;822;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8" name="Google Shape;83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800" b="1">
                <a:solidFill>
                  <a:srgbClr val="00B0F0"/>
                </a:solidFill>
                <a:latin typeface="Oswald"/>
                <a:ea typeface="Oswald"/>
                <a:cs typeface="Oswald"/>
                <a:sym typeface="Oswald"/>
              </a:rPr>
              <a:t>2. Unsupervised Learning:</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a:solidFill>
                  <a:srgbClr val="262626"/>
                </a:solidFill>
                <a:latin typeface="Oswald"/>
                <a:ea typeface="Oswald"/>
                <a:cs typeface="Oswald"/>
                <a:sym typeface="Oswald"/>
              </a:rPr>
              <a:t>Unsupervised learning involves training the algorithm on unlabeled data, where there are no predefined target variables. The algorithm's objective is to discover hidden patterns or structures within the data without explicit guidance. Instead, the algorithm identifies similarities, differences, or relationships among data points to uncover meaningful insights.</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Example:</a:t>
            </a:r>
            <a:r>
              <a:rPr lang="en-US" sz="1800">
                <a:solidFill>
                  <a:srgbClr val="262626"/>
                </a:solidFill>
                <a:latin typeface="Oswald"/>
                <a:ea typeface="Oswald"/>
                <a:cs typeface="Oswald"/>
                <a:sym typeface="Oswald"/>
              </a:rPr>
              <a:t> An unsupervised learning task could involve clustering similar customer segments based on their purchasing behavior without prior knowledge of specific customer groups.</a:t>
            </a:r>
            <a:endParaRPr sz="18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800">
                <a:solidFill>
                  <a:srgbClr val="262626"/>
                </a:solidFill>
                <a:latin typeface="Oswald"/>
                <a:ea typeface="Oswald"/>
                <a:cs typeface="Oswald"/>
                <a:sym typeface="Oswald"/>
              </a:rPr>
              <a:t> </a:t>
            </a:r>
            <a:endParaRPr sz="1800">
              <a:solidFill>
                <a:srgbClr val="262626"/>
              </a:solidFill>
              <a:latin typeface="Oswald"/>
              <a:ea typeface="Oswald"/>
              <a:cs typeface="Oswald"/>
              <a:sym typeface="Oswald"/>
            </a:endParaRPr>
          </a:p>
          <a:p>
            <a:pPr marL="685800" lvl="0" indent="0" algn="l" rtl="0">
              <a:lnSpc>
                <a:spcPct val="107000"/>
              </a:lnSpc>
              <a:spcBef>
                <a:spcPts val="1500"/>
              </a:spcBef>
              <a:spcAft>
                <a:spcPts val="0"/>
              </a:spcAft>
              <a:buNone/>
            </a:pPr>
            <a:r>
              <a:rPr lang="en-US" sz="1800" b="1">
                <a:solidFill>
                  <a:srgbClr val="00B0F0"/>
                </a:solidFill>
                <a:latin typeface="Oswald"/>
                <a:ea typeface="Oswald"/>
                <a:cs typeface="Oswald"/>
                <a:sym typeface="Oswald"/>
              </a:rPr>
              <a:t>Strengths:</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Pattern Discovery:</a:t>
            </a:r>
            <a:r>
              <a:rPr lang="en-US" sz="1800">
                <a:solidFill>
                  <a:srgbClr val="262626"/>
                </a:solidFill>
                <a:latin typeface="Oswald"/>
                <a:ea typeface="Oswald"/>
                <a:cs typeface="Oswald"/>
                <a:sym typeface="Oswald"/>
              </a:rPr>
              <a:t> Unsupervised learning can uncover hidden insights and patterns in data that may not be apparent through manual inspection.</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Exploratory Data Analysis:</a:t>
            </a:r>
            <a:r>
              <a:rPr lang="en-US" sz="1800">
                <a:solidFill>
                  <a:srgbClr val="262626"/>
                </a:solidFill>
                <a:latin typeface="Oswald"/>
                <a:ea typeface="Oswald"/>
                <a:cs typeface="Oswald"/>
                <a:sym typeface="Oswald"/>
              </a:rPr>
              <a:t> It is useful for exploratory data analysis and feature discovery, enabling analysts to gain a deeper understanding of the underlying structure of the data.</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Scalability:</a:t>
            </a:r>
            <a:r>
              <a:rPr lang="en-US" sz="1800">
                <a:solidFill>
                  <a:srgbClr val="262626"/>
                </a:solidFill>
                <a:latin typeface="Oswald"/>
                <a:ea typeface="Oswald"/>
                <a:cs typeface="Oswald"/>
                <a:sym typeface="Oswald"/>
              </a:rPr>
              <a:t> Unsupervised learning doesn't require labeled data, making it more scalable and applicable to a wide range of domains.</a:t>
            </a:r>
            <a:endParaRPr sz="1800">
              <a:solidFill>
                <a:srgbClr val="262626"/>
              </a:solidFill>
              <a:latin typeface="Oswald"/>
              <a:ea typeface="Oswald"/>
              <a:cs typeface="Oswald"/>
              <a:sym typeface="Oswald"/>
            </a:endParaRPr>
          </a:p>
          <a:p>
            <a:pPr marL="685800" lvl="0" indent="0" algn="l" rtl="0">
              <a:lnSpc>
                <a:spcPct val="107000"/>
              </a:lnSpc>
              <a:spcBef>
                <a:spcPts val="1500"/>
              </a:spcBef>
              <a:spcAft>
                <a:spcPts val="0"/>
              </a:spcAft>
              <a:buNone/>
            </a:pPr>
            <a:r>
              <a:rPr lang="en-US" sz="1800" b="1">
                <a:solidFill>
                  <a:srgbClr val="00B0F0"/>
                </a:solidFill>
                <a:latin typeface="Oswald"/>
                <a:ea typeface="Oswald"/>
                <a:cs typeface="Oswald"/>
                <a:sym typeface="Oswald"/>
              </a:rPr>
              <a:t>Challenges:</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Evaluation Challenges</a:t>
            </a:r>
            <a:r>
              <a:rPr lang="en-US" sz="1800">
                <a:solidFill>
                  <a:srgbClr val="262626"/>
                </a:solidFill>
                <a:latin typeface="Oswald"/>
                <a:ea typeface="Oswald"/>
                <a:cs typeface="Oswald"/>
                <a:sym typeface="Oswald"/>
              </a:rPr>
              <a:t>: Since there are no ground truth labels in unsupervised learning, evaluating the performance of the model can be challenging, and the results may be subjective.</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Interpretability:</a:t>
            </a:r>
            <a:r>
              <a:rPr lang="en-US" sz="1800">
                <a:solidFill>
                  <a:srgbClr val="262626"/>
                </a:solidFill>
                <a:latin typeface="Oswald"/>
                <a:ea typeface="Oswald"/>
                <a:cs typeface="Oswald"/>
                <a:sym typeface="Oswald"/>
              </a:rPr>
              <a:t> The learned representations or clusters may be difficult to interpret, making it challenging to derive actionable insights from the model.</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Sensitivity to Data Characteristics:</a:t>
            </a:r>
            <a:r>
              <a:rPr lang="en-US" sz="1800">
                <a:solidFill>
                  <a:srgbClr val="262626"/>
                </a:solidFill>
                <a:latin typeface="Oswald"/>
                <a:ea typeface="Oswald"/>
                <a:cs typeface="Oswald"/>
                <a:sym typeface="Oswald"/>
              </a:rPr>
              <a:t> Performance may degrade with high-dimensional or noisy data, and the algorithm's effectiveness can vary depending on the data distribution.</a:t>
            </a:r>
            <a:endParaRPr sz="18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839" name="Google Shape;83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5" name="Google Shape;85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800" b="1">
                <a:solidFill>
                  <a:srgbClr val="00B0F0"/>
                </a:solidFill>
                <a:latin typeface="Oswald"/>
                <a:ea typeface="Oswald"/>
                <a:cs typeface="Oswald"/>
                <a:sym typeface="Oswald"/>
              </a:rPr>
              <a:t>3. Reinforcement Learning:</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a:solidFill>
                  <a:srgbClr val="262626"/>
                </a:solidFill>
                <a:latin typeface="Oswald"/>
                <a:ea typeface="Oswald"/>
                <a:cs typeface="Oswald"/>
                <a:sym typeface="Oswald"/>
              </a:rPr>
              <a:t>Reinforcement learning is a type of machine learning where an agent learns to interact with an environment to achieve a predefined goal. The agent receives feedback in the form of rewards or penalties based on its actions, guiding it towards learning optimal behavior through trial and error.</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Example:</a:t>
            </a:r>
            <a:r>
              <a:rPr lang="en-US" sz="1800">
                <a:solidFill>
                  <a:srgbClr val="262626"/>
                </a:solidFill>
                <a:latin typeface="Oswald"/>
                <a:ea typeface="Oswald"/>
                <a:cs typeface="Oswald"/>
                <a:sym typeface="Oswald"/>
              </a:rPr>
              <a:t> Training an AI agent to navigate a maze by rewarding it for reaching the goal and penalizing it for colliding with obstacles.</a:t>
            </a:r>
            <a:endParaRPr sz="18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800">
                <a:solidFill>
                  <a:srgbClr val="262626"/>
                </a:solidFill>
                <a:latin typeface="Oswald"/>
                <a:ea typeface="Oswald"/>
                <a:cs typeface="Oswald"/>
                <a:sym typeface="Oswald"/>
              </a:rPr>
              <a:t> </a:t>
            </a:r>
            <a:endParaRPr sz="1800">
              <a:solidFill>
                <a:srgbClr val="262626"/>
              </a:solidFill>
              <a:latin typeface="Oswald"/>
              <a:ea typeface="Oswald"/>
              <a:cs typeface="Oswald"/>
              <a:sym typeface="Oswald"/>
            </a:endParaRPr>
          </a:p>
          <a:p>
            <a:pPr marL="228600" lvl="0" indent="0" algn="l" rtl="0">
              <a:lnSpc>
                <a:spcPct val="107000"/>
              </a:lnSpc>
              <a:spcBef>
                <a:spcPts val="1500"/>
              </a:spcBef>
              <a:spcAft>
                <a:spcPts val="0"/>
              </a:spcAft>
              <a:buNone/>
            </a:pPr>
            <a:r>
              <a:rPr lang="en-US" sz="1800" b="1">
                <a:solidFill>
                  <a:srgbClr val="00B0F0"/>
                </a:solidFill>
                <a:latin typeface="Oswald"/>
                <a:ea typeface="Oswald"/>
                <a:cs typeface="Oswald"/>
                <a:sym typeface="Oswald"/>
              </a:rPr>
              <a:t>Strengths:</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Sequential Decision Making:</a:t>
            </a:r>
            <a:r>
              <a:rPr lang="en-US" sz="1800">
                <a:solidFill>
                  <a:srgbClr val="262626"/>
                </a:solidFill>
                <a:latin typeface="Oswald"/>
                <a:ea typeface="Oswald"/>
                <a:cs typeface="Oswald"/>
                <a:sym typeface="Oswald"/>
              </a:rPr>
              <a:t> Reinforcement learning is well-suited for tasks involving sequential decision making and long-term planning, where actions affect future states and outcomes.</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Complex Strategy Learning:</a:t>
            </a:r>
            <a:r>
              <a:rPr lang="en-US" sz="1800">
                <a:solidFill>
                  <a:srgbClr val="262626"/>
                </a:solidFill>
                <a:latin typeface="Oswald"/>
                <a:ea typeface="Oswald"/>
                <a:cs typeface="Oswald"/>
                <a:sym typeface="Oswald"/>
              </a:rPr>
              <a:t> The agent can learn complex strategies and adapt to changing environments, allowing it to handle dynamic and uncertain scenarios effectively.</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Versatility:</a:t>
            </a:r>
            <a:r>
              <a:rPr lang="en-US" sz="1800">
                <a:solidFill>
                  <a:srgbClr val="262626"/>
                </a:solidFill>
                <a:latin typeface="Oswald"/>
                <a:ea typeface="Oswald"/>
                <a:cs typeface="Oswald"/>
                <a:sym typeface="Oswald"/>
              </a:rPr>
              <a:t> Reinforcement learning is applicable to a wide range of domains, including robotics, gaming, finance, and autonomous systems.</a:t>
            </a:r>
            <a:endParaRPr sz="1800">
              <a:solidFill>
                <a:srgbClr val="262626"/>
              </a:solidFill>
              <a:latin typeface="Oswald"/>
              <a:ea typeface="Oswald"/>
              <a:cs typeface="Oswald"/>
              <a:sym typeface="Oswald"/>
            </a:endParaRPr>
          </a:p>
          <a:p>
            <a:pPr marL="228600" lvl="0" indent="0" algn="l" rtl="0">
              <a:lnSpc>
                <a:spcPct val="107000"/>
              </a:lnSpc>
              <a:spcBef>
                <a:spcPts val="1500"/>
              </a:spcBef>
              <a:spcAft>
                <a:spcPts val="0"/>
              </a:spcAft>
              <a:buNone/>
            </a:pPr>
            <a:r>
              <a:rPr lang="en-US" sz="1800" b="1">
                <a:solidFill>
                  <a:srgbClr val="00B0F0"/>
                </a:solidFill>
                <a:latin typeface="Oswald"/>
                <a:ea typeface="Oswald"/>
                <a:cs typeface="Oswald"/>
                <a:sym typeface="Oswald"/>
              </a:rPr>
              <a:t> </a:t>
            </a:r>
            <a:endParaRPr sz="1800">
              <a:solidFill>
                <a:srgbClr val="262626"/>
              </a:solidFill>
              <a:latin typeface="Oswald"/>
              <a:ea typeface="Oswald"/>
              <a:cs typeface="Oswald"/>
              <a:sym typeface="Oswald"/>
            </a:endParaRPr>
          </a:p>
          <a:p>
            <a:pPr marL="228600" lvl="0" indent="0" algn="l" rtl="0">
              <a:lnSpc>
                <a:spcPct val="107000"/>
              </a:lnSpc>
              <a:spcBef>
                <a:spcPts val="1500"/>
              </a:spcBef>
              <a:spcAft>
                <a:spcPts val="0"/>
              </a:spcAft>
              <a:buNone/>
            </a:pPr>
            <a:r>
              <a:rPr lang="en-US" sz="1800" b="1">
                <a:solidFill>
                  <a:srgbClr val="00B0F0"/>
                </a:solidFill>
                <a:latin typeface="Oswald"/>
                <a:ea typeface="Oswald"/>
                <a:cs typeface="Oswald"/>
                <a:sym typeface="Oswald"/>
              </a:rPr>
              <a:t>Challenges:</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Computational Complexity:</a:t>
            </a:r>
            <a:r>
              <a:rPr lang="en-US" sz="1800">
                <a:solidFill>
                  <a:srgbClr val="262626"/>
                </a:solidFill>
                <a:latin typeface="Oswald"/>
                <a:ea typeface="Oswald"/>
                <a:cs typeface="Oswald"/>
                <a:sym typeface="Oswald"/>
              </a:rPr>
              <a:t> Training reinforcement learning agents can be computationally expensive and time-consuming, especially for tasks with large state and action spaces.</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Reward Design Challenges</a:t>
            </a:r>
            <a:r>
              <a:rPr lang="en-US" sz="1800">
                <a:solidFill>
                  <a:srgbClr val="262626"/>
                </a:solidFill>
                <a:latin typeface="Oswald"/>
                <a:ea typeface="Oswald"/>
                <a:cs typeface="Oswald"/>
                <a:sym typeface="Oswald"/>
              </a:rPr>
              <a:t>: Designing effective reward structures and exploration strategies is crucial for successful reinforcement learning, and poorly designed rewards can lead to suboptimal behavior.</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Instability and Convergence Issues:</a:t>
            </a:r>
            <a:r>
              <a:rPr lang="en-US" sz="1800">
                <a:solidFill>
                  <a:srgbClr val="262626"/>
                </a:solidFill>
                <a:latin typeface="Oswald"/>
                <a:ea typeface="Oswald"/>
                <a:cs typeface="Oswald"/>
                <a:sym typeface="Oswald"/>
              </a:rPr>
              <a:t> Reinforcement learning algorithms may suffer from instability and convergence issues, particularly in high-dimensional or continuous action spaces, requiring careful tuning and optimization.</a:t>
            </a:r>
            <a:endParaRPr sz="18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856" name="Google Shape;85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4" name="Google Shape;914;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a:solidFill>
                  <a:srgbClr val="262626"/>
                </a:solidFill>
                <a:latin typeface="Oswald"/>
                <a:ea typeface="Oswald"/>
                <a:cs typeface="Oswald"/>
                <a:sym typeface="Oswald"/>
              </a:rPr>
              <a:t>Overfitting occurs when a model captures noise or irrelevant patterns from the training data, resulting in excessively complex representations that fail to generalize well to unseen data. This phenomenon can lead to poor performance on real-world datasets, as the model memorizes the training examples rather than learning the underlying patterns</a:t>
            </a:r>
            <a:endParaRPr/>
          </a:p>
          <a:p>
            <a:pPr marL="0" lvl="0" indent="0" algn="l" rtl="0">
              <a:spcBef>
                <a:spcPts val="0"/>
              </a:spcBef>
              <a:spcAft>
                <a:spcPts val="0"/>
              </a:spcAft>
              <a:buNone/>
            </a:pPr>
            <a:endParaRPr sz="1800">
              <a:solidFill>
                <a:srgbClr val="262626"/>
              </a:solidFill>
              <a:latin typeface="Oswald"/>
              <a:ea typeface="Oswald"/>
              <a:cs typeface="Oswald"/>
              <a:sym typeface="Oswald"/>
            </a:endParaRPr>
          </a:p>
          <a:p>
            <a:pPr marL="0" marR="0" lvl="0" indent="0" algn="l" rtl="0">
              <a:lnSpc>
                <a:spcPct val="100000"/>
              </a:lnSpc>
              <a:spcBef>
                <a:spcPts val="0"/>
              </a:spcBef>
              <a:spcAft>
                <a:spcPts val="0"/>
              </a:spcAft>
              <a:buClr>
                <a:srgbClr val="262626"/>
              </a:buClr>
              <a:buSzPts val="1800"/>
              <a:buFont typeface="Oswald"/>
              <a:buNone/>
            </a:pPr>
            <a:r>
              <a:rPr lang="en-US" sz="1800">
                <a:solidFill>
                  <a:srgbClr val="262626"/>
                </a:solidFill>
                <a:latin typeface="Oswald"/>
                <a:ea typeface="Oswald"/>
                <a:cs typeface="Oswald"/>
                <a:sym typeface="Oswald"/>
              </a:rPr>
              <a:t>Underfitting occurs when a model is too simplistic to capture the underlying structure of the data, resulting in suboptimal predictive performance. The model fails to capture the complexities and nuances present in the dataset, leading to poor generalization.</a:t>
            </a:r>
            <a:endParaRPr sz="1800">
              <a:solidFill>
                <a:srgbClr val="262626"/>
              </a:solidFill>
              <a:latin typeface="Oswald"/>
              <a:ea typeface="Oswald"/>
              <a:cs typeface="Oswald"/>
              <a:sym typeface="Oswald"/>
            </a:endParaRPr>
          </a:p>
          <a:p>
            <a:pPr marL="0" lvl="0" indent="0" algn="l" rtl="0">
              <a:spcBef>
                <a:spcPts val="0"/>
              </a:spcBef>
              <a:spcAft>
                <a:spcPts val="0"/>
              </a:spcAft>
              <a:buNone/>
            </a:pPr>
            <a:endParaRPr/>
          </a:p>
        </p:txBody>
      </p:sp>
      <p:sp>
        <p:nvSpPr>
          <p:cNvPr id="915" name="Google Shape;915;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d28f1d3250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2d28f1d3250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1" name="Google Shape;971;g2d28f1d3250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Times New Roman"/>
                <a:ea typeface="Times New Roman"/>
                <a:cs typeface="Times New Roman"/>
                <a:sym typeface="Times New Roman"/>
              </a:rPr>
              <a:t>Notes: Learning Unit: 1 AI Applications Strengths and Limitations, Subtopic AI Terminology and Concepts</a:t>
            </a:r>
            <a:endParaRPr sz="18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002" name="Google Shape;1002;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62626"/>
              </a:buClr>
              <a:buSzPts val="1800"/>
              <a:buFont typeface="Oswald"/>
              <a:buNone/>
            </a:pPr>
            <a:r>
              <a:rPr lang="en-US" sz="1800">
                <a:solidFill>
                  <a:srgbClr val="262626"/>
                </a:solidFill>
                <a:latin typeface="Oswald"/>
                <a:ea typeface="Oswald"/>
                <a:cs typeface="Oswald"/>
                <a:sym typeface="Oswald"/>
              </a:rPr>
              <a:t>The retail industry is undergoing a significant transformation, driven by the power of artificial intelligence (AI). By leveraging AI's analytical and decision-making capabilities, retailers can personalize customer experiences, optimize operations, and gain a competitive edge. </a:t>
            </a:r>
            <a:endParaRPr/>
          </a:p>
        </p:txBody>
      </p:sp>
      <p:sp>
        <p:nvSpPr>
          <p:cNvPr id="1116" name="Google Shape;1116;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0" name="Google Shape;1140;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400" b="1">
                <a:solidFill>
                  <a:srgbClr val="00B0F0"/>
                </a:solidFill>
                <a:latin typeface="Oswald"/>
                <a:ea typeface="Oswald"/>
                <a:cs typeface="Oswald"/>
                <a:sym typeface="Oswald"/>
              </a:rPr>
              <a:t>Use Case 1: Dynamic Pricing - Responding to Real-Time Signals</a:t>
            </a:r>
            <a:endParaRPr sz="12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Introduction:</a:t>
            </a:r>
            <a:r>
              <a:rPr lang="en-US" sz="1200">
                <a:solidFill>
                  <a:srgbClr val="262626"/>
                </a:solidFill>
                <a:latin typeface="Oswald"/>
                <a:ea typeface="Oswald"/>
                <a:cs typeface="Oswald"/>
                <a:sym typeface="Oswald"/>
              </a:rPr>
              <a:t> Dynamic pricing, powered by AI algorithms, revolutionizes retail strategies by adjusting prices in real-time based on dynamic market signals.</a:t>
            </a:r>
            <a:endParaRPr sz="12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Key Components: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Demand Fluctuations: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AI adjusts prices based on real-time demand changes.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Popular items see price increases, while slower-moving products may undergo price reductions.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Supply Levels: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AI considers inventory levels, increasing prices for scarce products to optimize profit margins.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Competitive Landscape:</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Analyzing competitor pricing, AI strategically sets prices to attract customers while remaining competitive.</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Customer Segmentation:</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AI segments customers based on demographics, purchase history, and loyalty.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Prices are adjusted based on perceived value sensitivity within customer segments.</a:t>
            </a:r>
            <a:endParaRPr sz="12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Benefits: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Increased Revenue:</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Optimizing prices maximizes revenue and profit margins.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Reduced Inventory Costs: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Prevents overstocking and minimizes inventory carrying costs.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Improved Customer Experience:</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Customers perceive dynamic pricing as fair, reflecting the true value of the product.</a:t>
            </a:r>
            <a:endParaRPr sz="12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Challenges: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Customer Perception:</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Transparent communication is crucial to avoid customer resistance.</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Implementation Complexity: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Integrating real-time data feeds and managing complex algorithms requires technical expertise.</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Regulatory Compliance:</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Price discrimination based on sensitive personal data requires careful legal considerations.</a:t>
            </a:r>
            <a:endParaRPr sz="12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Examples: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Airlines: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Adjusting ticket prices based on demand and seat availability.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Offering dynamic pricing for in-flight services and upgrades.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Hotels: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Modifying room rates based on occupancy levels and seasonal demand.</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Implementing dynamic pricing for additional services like spa treatments.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Online Retailers: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Changing product prices based on real-time popularity and inventory levels.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Offering personalized discounts to specific customer segments.</a:t>
            </a:r>
            <a:endParaRPr sz="12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1141" name="Google Shape;1141;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0" name="Google Shape;1160;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400" b="1">
                <a:solidFill>
                  <a:srgbClr val="00B0F0"/>
                </a:solidFill>
                <a:latin typeface="Oswald"/>
                <a:ea typeface="Oswald"/>
                <a:cs typeface="Oswald"/>
                <a:sym typeface="Oswald"/>
              </a:rPr>
              <a:t>Use Case 2: Personalized Product Recommendations - Tailoring the Shopping Journey</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400" b="1">
                <a:solidFill>
                  <a:srgbClr val="00B0F0"/>
                </a:solidFill>
                <a:latin typeface="Oswald"/>
                <a:ea typeface="Oswald"/>
                <a:cs typeface="Oswald"/>
                <a:sym typeface="Oswald"/>
              </a:rPr>
              <a:t> </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Calibri"/>
              <a:buAutoNum type="alphaLcPeriod"/>
            </a:pPr>
            <a:r>
              <a:rPr lang="en-US" sz="1200" b="1">
                <a:solidFill>
                  <a:srgbClr val="262626"/>
                </a:solidFill>
                <a:latin typeface="Oswald"/>
                <a:ea typeface="Oswald"/>
                <a:cs typeface="Oswald"/>
                <a:sym typeface="Oswald"/>
              </a:rPr>
              <a:t>Introduction:</a:t>
            </a:r>
            <a:r>
              <a:rPr lang="en-US" sz="1200">
                <a:solidFill>
                  <a:srgbClr val="262626"/>
                </a:solidFill>
                <a:latin typeface="Oswald"/>
                <a:ea typeface="Oswald"/>
                <a:cs typeface="Oswald"/>
                <a:sym typeface="Oswald"/>
              </a:rPr>
              <a:t> AI-powered recommendation engines transform the shopping experience by providing personalized product suggestions based on extensive customer data.</a:t>
            </a:r>
            <a:endParaRPr sz="12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200"/>
              <a:buFont typeface="Calibri"/>
              <a:buAutoNum type="alphaLcPeriod"/>
            </a:pPr>
            <a:r>
              <a:rPr lang="en-US" sz="1200" b="1">
                <a:solidFill>
                  <a:srgbClr val="262626"/>
                </a:solidFill>
                <a:latin typeface="Oswald"/>
                <a:ea typeface="Oswald"/>
                <a:cs typeface="Oswald"/>
                <a:sym typeface="Oswald"/>
              </a:rPr>
              <a:t>Key Components: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Purchase History: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AI analyzes past purchases to recommend similar or complementary products.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Browsing Behavior:</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Recommendations are tailored based on the customer's frequently visited sections of the website.</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Demographic Information:</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Demographic data refines recommendations to align with typical preferences within specific customer groups.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Calibri"/>
              <a:buAutoNum type="alphaLcPeriod"/>
            </a:pPr>
            <a:r>
              <a:rPr lang="en-US" sz="1200" b="1">
                <a:solidFill>
                  <a:srgbClr val="262626"/>
                </a:solidFill>
                <a:latin typeface="Oswald"/>
                <a:ea typeface="Oswald"/>
                <a:cs typeface="Oswald"/>
                <a:sym typeface="Oswald"/>
              </a:rPr>
              <a:t>Benefits: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Increased Sales: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Personalized recommendations enhance customer engagement and lead to higher conversion rates.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Enhanced Customer Experience:</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Tailoring the shopping journey based on individual preferences creates a more satisfying experience.</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Improved Inventory Management:</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Recommendations help promote slow-moving stock to relevant customer segments.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Calibri"/>
              <a:buAutoNum type="alphaLcPeriod"/>
            </a:pPr>
            <a:r>
              <a:rPr lang="en-US" sz="1200" b="1">
                <a:solidFill>
                  <a:srgbClr val="262626"/>
                </a:solidFill>
                <a:latin typeface="Oswald"/>
                <a:ea typeface="Oswald"/>
                <a:cs typeface="Oswald"/>
                <a:sym typeface="Oswald"/>
              </a:rPr>
              <a:t>Challenges: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Data Privacy Concerns: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Transparent communication and robust data security measures are essential to address customer concerns.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Recommendation Fatigue:</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Sophisticated algorithms and continuous refinement are required to avoid frustrating customers with repetitive or irrelevant recommendations.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Cold Start Problem:</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Recommending products for new customers without purchase history demands innovative approaches and alternative data sources.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Calibri"/>
              <a:buAutoNum type="alphaLcPeriod"/>
            </a:pPr>
            <a:r>
              <a:rPr lang="en-US" sz="1200" b="1">
                <a:solidFill>
                  <a:srgbClr val="262626"/>
                </a:solidFill>
                <a:latin typeface="Oswald"/>
                <a:ea typeface="Oswald"/>
                <a:cs typeface="Oswald"/>
                <a:sym typeface="Oswald"/>
              </a:rPr>
              <a:t>Examples: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Amazon:</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Recommending products based on browsing history and past purchases.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Implementing personalized recommendations on the homepage.</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Netflix:</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Suggesting movies and TV shows based on viewing history.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Creating personalized content categories for users.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Spotify: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Offering music recommendations based on listening history.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Creating personalized playlists and radio stations.</a:t>
            </a:r>
            <a:endParaRPr sz="12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1161" name="Google Shape;1161;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800">
                <a:solidFill>
                  <a:srgbClr val="1F1F1F"/>
                </a:solidFill>
                <a:latin typeface="Oswald"/>
                <a:ea typeface="Oswald"/>
                <a:cs typeface="Oswald"/>
                <a:sym typeface="Oswald"/>
              </a:rPr>
              <a:t>Think of AI as giving machines "smarts" like humans. These machines can then do things like:</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Understand what you say:</a:t>
            </a:r>
            <a:r>
              <a:rPr lang="en-US" sz="1800">
                <a:solidFill>
                  <a:srgbClr val="262626"/>
                </a:solidFill>
                <a:latin typeface="Calibri"/>
                <a:ea typeface="Calibri"/>
                <a:cs typeface="Calibri"/>
                <a:sym typeface="Calibri"/>
              </a:rPr>
              <a:t> </a:t>
            </a:r>
            <a:r>
              <a:rPr lang="en-US" sz="1800">
                <a:solidFill>
                  <a:srgbClr val="262626"/>
                </a:solidFill>
                <a:latin typeface="Oswald"/>
                <a:ea typeface="Oswald"/>
                <a:cs typeface="Oswald"/>
                <a:sym typeface="Oswald"/>
              </a:rPr>
              <a:t>Like Siri or Alexa,</a:t>
            </a:r>
            <a:r>
              <a:rPr lang="en-US" sz="1800">
                <a:solidFill>
                  <a:srgbClr val="262626"/>
                </a:solidFill>
                <a:latin typeface="Calibri"/>
                <a:ea typeface="Calibri"/>
                <a:cs typeface="Calibri"/>
                <a:sym typeface="Calibri"/>
              </a:rPr>
              <a:t> </a:t>
            </a:r>
            <a:r>
              <a:rPr lang="en-US" sz="1800">
                <a:solidFill>
                  <a:srgbClr val="262626"/>
                </a:solidFill>
                <a:latin typeface="Oswald"/>
                <a:ea typeface="Oswald"/>
                <a:cs typeface="Oswald"/>
                <a:sym typeface="Oswald"/>
              </a:rPr>
              <a:t>they can talk and even answer your questions.</a:t>
            </a:r>
            <a:endParaRPr sz="18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Learn from experience:</a:t>
            </a:r>
            <a:r>
              <a:rPr lang="en-US" sz="1800">
                <a:solidFill>
                  <a:srgbClr val="262626"/>
                </a:solidFill>
                <a:latin typeface="Calibri"/>
                <a:ea typeface="Calibri"/>
                <a:cs typeface="Calibri"/>
                <a:sym typeface="Calibri"/>
              </a:rPr>
              <a:t> </a:t>
            </a:r>
            <a:r>
              <a:rPr lang="en-US" sz="1800">
                <a:solidFill>
                  <a:srgbClr val="262626"/>
                </a:solidFill>
                <a:latin typeface="Oswald"/>
                <a:ea typeface="Oswald"/>
                <a:cs typeface="Oswald"/>
                <a:sym typeface="Oswald"/>
              </a:rPr>
              <a:t>Imagine a self-driving car getting better at navigating with each drive.</a:t>
            </a:r>
            <a:endParaRPr sz="18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Solve problems:</a:t>
            </a:r>
            <a:r>
              <a:rPr lang="en-US" sz="1800">
                <a:solidFill>
                  <a:srgbClr val="262626"/>
                </a:solidFill>
                <a:latin typeface="Calibri"/>
                <a:ea typeface="Calibri"/>
                <a:cs typeface="Calibri"/>
                <a:sym typeface="Calibri"/>
              </a:rPr>
              <a:t> </a:t>
            </a:r>
            <a:r>
              <a:rPr lang="en-US" sz="1800">
                <a:solidFill>
                  <a:srgbClr val="262626"/>
                </a:solidFill>
                <a:latin typeface="Oswald"/>
                <a:ea typeface="Oswald"/>
                <a:cs typeface="Oswald"/>
                <a:sym typeface="Oswald"/>
              </a:rPr>
              <a:t>AI can analyze data and suggest solutions,</a:t>
            </a:r>
            <a:r>
              <a:rPr lang="en-US" sz="1800">
                <a:solidFill>
                  <a:srgbClr val="262626"/>
                </a:solidFill>
                <a:latin typeface="Calibri"/>
                <a:ea typeface="Calibri"/>
                <a:cs typeface="Calibri"/>
                <a:sym typeface="Calibri"/>
              </a:rPr>
              <a:t> </a:t>
            </a:r>
            <a:r>
              <a:rPr lang="en-US" sz="1800">
                <a:solidFill>
                  <a:srgbClr val="262626"/>
                </a:solidFill>
                <a:latin typeface="Oswald"/>
                <a:ea typeface="Oswald"/>
                <a:cs typeface="Oswald"/>
                <a:sym typeface="Oswald"/>
              </a:rPr>
              <a:t>like doctors using AI to diagnose diseases.</a:t>
            </a:r>
            <a:endParaRPr sz="18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465" name="Google Shape;465;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Clr>
                <a:srgbClr val="262626"/>
              </a:buClr>
              <a:buSzPts val="1800"/>
              <a:buFont typeface="Noto Sans Symbols"/>
              <a:buNone/>
            </a:pPr>
            <a:r>
              <a:rPr lang="en-US" sz="1800">
                <a:solidFill>
                  <a:srgbClr val="262626"/>
                </a:solidFill>
                <a:latin typeface="Oswald"/>
                <a:ea typeface="Oswald"/>
                <a:cs typeface="Oswald"/>
                <a:sym typeface="Oswald"/>
              </a:rPr>
              <a:t>Below are some key points highlighting the general importance of AI in the next industrial revolution:</a:t>
            </a:r>
            <a:endParaRPr sz="1800">
              <a:solidFill>
                <a:srgbClr val="262626"/>
              </a:solidFill>
              <a:latin typeface="Oswald"/>
              <a:ea typeface="Oswald"/>
              <a:cs typeface="Oswald"/>
              <a:sym typeface="Oswald"/>
            </a:endParaRPr>
          </a:p>
          <a:p>
            <a:pPr marL="342900" lvl="0" indent="-266700" algn="l" rtl="0">
              <a:lnSpc>
                <a:spcPct val="107000"/>
              </a:lnSpc>
              <a:spcBef>
                <a:spcPts val="1500"/>
              </a:spcBef>
              <a:spcAft>
                <a:spcPts val="0"/>
              </a:spcAft>
              <a:buClr>
                <a:schemeClr val="dk1"/>
              </a:buClr>
              <a:buSzPts val="1200"/>
              <a:buFont typeface="Noto Sans Symbols"/>
              <a:buNone/>
            </a:pPr>
            <a:endParaRPr sz="1200" b="1">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Automation and Efficiency: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AI-powered automation goes beyond simple rule-based tasks. Machine learning algorithms enable systems to adapt and improve over time, handling complex and dynamic processes. This leads to increased efficiency as machines can learn from experience and continuously optimize their performance.</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Data Analysis and Decision-Making:</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The ability of AI to process and analyze massive datasets at high speeds is invaluable for decision-making. Businesses can extract meaningful insights, identify patterns, and make informed choices based on a comprehensive understanding of their operations and market conditions.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Predictive Maintenance:</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Predictive maintenance uses AI algorithms to analyze historical data, sensor readings, and other relevant information to predict when equipment is likely to fail. This proactive approach reduces unplanned downtime, extends the lifespan of machinery, and ultimately saves businesses money by avoiding costly repairs.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Supply Chain Optimization:</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AI enhances supply chain management through real-time data analysis, demand forecasting, and optimization of inventory levels. This leads to more efficient production schedules, reduced holding costs, and improved responsiveness to market changes and customer demands.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Personalization and Customization:</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AI algorithms can analyze customer preferences, behaviors, and historical data to deliver highly personalized products and services. This level of customization not only enhances customer satisfaction but also creates opportunities for businesses to differentiate themselves in the market.</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Human-Machine Collaboration:</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Industry 4.0 promotes a collaborative environment where humans and AI systems work together synergistically. AI assists humans in tasks that require precision, speed, or data processing capabilities, while humans contribute their creativity, critical thinking, and emotional intelligence to problem-solving and decision-making processes.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Innovation and Product Development:</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AI accelerates innovation by automating tedious tasks, such as data analysis and simulations, allowing researchers and developers to focus on creative and strategic aspects. This can lead to the faster development of new products, improved processes, and the exploration of novel solutions to complex challenges.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Cybersecurity: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AI is crucial in cybersecurity for threat detection and response. Machine learning algorithms can analyze network behavior, identify anomalies, and predict potential security threats. AI-driven cybersecurity systems enhance the overall resilience of organizations against evolving cyber threats.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Job Transformation:</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While AI may automate some routine tasks, it also creates new roles and opportunities. The workforce of the future will need to acquire skills in areas such as data science, machine learning, and human-machine collaboration. Organizations and educational institutions play a vital role in providing training and support for these transitions.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Economic Growth and Competitiveness: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Countries and industries that invest in and effectively deploy AI technologies are likely to experience sustained economic growth. The increased efficiency, innovation, and competitiveness fostered by AI contribute to the overall development and global standing of economies.</a:t>
            </a:r>
            <a:endParaRPr sz="12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475" name="Google Shape;47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Clr>
                <a:srgbClr val="262626"/>
              </a:buClr>
              <a:buSzPts val="1800"/>
              <a:buFont typeface="Noto Sans Symbols"/>
              <a:buNone/>
            </a:pPr>
            <a:r>
              <a:rPr lang="en-US" sz="1800">
                <a:solidFill>
                  <a:srgbClr val="262626"/>
                </a:solidFill>
                <a:latin typeface="Oswald"/>
                <a:ea typeface="Oswald"/>
                <a:cs typeface="Oswald"/>
                <a:sym typeface="Oswald"/>
              </a:rPr>
              <a:t>Below are some key points highlighting the general importance of AI in the next industrial revolution:</a:t>
            </a:r>
            <a:endParaRPr sz="1800">
              <a:solidFill>
                <a:srgbClr val="262626"/>
              </a:solidFill>
              <a:latin typeface="Oswald"/>
              <a:ea typeface="Oswald"/>
              <a:cs typeface="Oswald"/>
              <a:sym typeface="Oswald"/>
            </a:endParaRPr>
          </a:p>
          <a:p>
            <a:pPr marL="342900" lvl="0" indent="-266700" algn="l" rtl="0">
              <a:lnSpc>
                <a:spcPct val="107000"/>
              </a:lnSpc>
              <a:spcBef>
                <a:spcPts val="1500"/>
              </a:spcBef>
              <a:spcAft>
                <a:spcPts val="0"/>
              </a:spcAft>
              <a:buClr>
                <a:schemeClr val="dk1"/>
              </a:buClr>
              <a:buSzPts val="1200"/>
              <a:buFont typeface="Noto Sans Symbols"/>
              <a:buNone/>
            </a:pPr>
            <a:endParaRPr sz="1200" b="1">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Automation and Efficiency: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AI-powered automation goes beyond simple rule-based tasks. Machine learning algorithms enable systems to adapt and improve over time, handling complex and dynamic processes. This leads to increased efficiency as machines can learn from experience and continuously optimize their performance.</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Data Analysis and Decision-Making:</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The ability of AI to process and analyze massive datasets at high speeds is invaluable for decision-making. Businesses can extract meaningful insights, identify patterns, and make informed choices based on a comprehensive understanding of their operations and market conditions.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Predictive Maintenance:</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Predictive maintenance uses AI algorithms to analyze historical data, sensor readings, and other relevant information to predict when equipment is likely to fail. This proactive approach reduces unplanned downtime, extends the lifespan of machinery, and ultimately saves businesses money by avoiding costly repairs.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Supply Chain Optimization:</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AI enhances supply chain management through real-time data analysis, demand forecasting, and optimization of inventory levels. This leads to more efficient production schedules, reduced holding costs, and improved responsiveness to market changes and customer demands.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Personalization and Customization:</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AI algorithms can analyze customer preferences, behaviors, and historical data to deliver highly personalized products and services. This level of customization not only enhances customer satisfaction but also creates opportunities for businesses to differentiate themselves in the market.</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Human-Machine Collaboration:</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Industry 4.0 promotes a collaborative environment where humans and AI systems work together synergistically. AI assists humans in tasks that require precision, speed, or data processing capabilities, while humans contribute their creativity, critical thinking, and emotional intelligence to problem-solving and decision-making processes.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Innovation and Product Development:</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AI accelerates innovation by automating tedious tasks, such as data analysis and simulations, allowing researchers and developers to focus on creative and strategic aspects. This can lead to the faster development of new products, improved processes, and the exploration of novel solutions to complex challenges.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Cybersecurity: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AI is crucial in cybersecurity for threat detection and response. Machine learning algorithms can analyze network behavior, identify anomalies, and predict potential security threats. AI-driven cybersecurity systems enhance the overall resilience of organizations against evolving cyber threats.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Job Transformation:</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While AI may automate some routine tasks, it also creates new roles and opportunities. The workforce of the future will need to acquire skills in areas such as data science, machine learning, and human-machine collaboration. Organizations and educational institutions play a vital role in providing training and support for these transitions.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Economic Growth and Competitiveness: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Countries and industries that invest in and effectively deploy AI technologies are likely to experience sustained economic growth. The increased efficiency, innovation, and competitiveness fostered by AI contribute to the overall development and global standing of economies.</a:t>
            </a:r>
            <a:endParaRPr sz="12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475" name="Google Shape;47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608446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5165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200" b="1">
                <a:solidFill>
                  <a:srgbClr val="262626"/>
                </a:solidFill>
                <a:latin typeface="Oswald"/>
                <a:ea typeface="Oswald"/>
                <a:cs typeface="Oswald"/>
                <a:sym typeface="Oswald"/>
              </a:rPr>
              <a:t>1. Machine Learning: </a:t>
            </a:r>
            <a:endParaRPr sz="1200">
              <a:solidFill>
                <a:srgbClr val="262626"/>
              </a:solidFill>
              <a:latin typeface="Times New Roman"/>
              <a:ea typeface="Times New Roman"/>
              <a:cs typeface="Times New Roman"/>
              <a:sym typeface="Times New Roman"/>
            </a:endParaRPr>
          </a:p>
          <a:p>
            <a:pPr marL="0" lvl="0" indent="0" algn="l" rtl="0">
              <a:lnSpc>
                <a:spcPct val="107000"/>
              </a:lnSpc>
              <a:spcBef>
                <a:spcPts val="0"/>
              </a:spcBef>
              <a:spcAft>
                <a:spcPts val="0"/>
              </a:spcAft>
              <a:buNone/>
            </a:pPr>
            <a:r>
              <a:rPr lang="en-US" sz="1200">
                <a:solidFill>
                  <a:srgbClr val="262626"/>
                </a:solidFill>
                <a:latin typeface="Oswald"/>
                <a:ea typeface="Oswald"/>
                <a:cs typeface="Oswald"/>
                <a:sym typeface="Oswald"/>
              </a:rPr>
              <a:t>Think of it as teaching machines to learn by themselves. Just like you learn from experience, machine learning algorithms analyze data (like pictures, text, or numbers) to improve their skills. There are three main ways they do this: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Supervised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Imagine a teacher showing you examples.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learns from labeled data,</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where each piece of information comes with a "correct answer." This helps it map inputs to outputs,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like predicting what type of object is in a picture.</a:t>
            </a:r>
            <a:endParaRPr sz="12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Unsupervised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It's like figuring things out on your own.</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gets unlabeled data and must find patterns or connections without any guidance.</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Think of organizing your messy room without instructions!</a:t>
            </a:r>
            <a:endParaRPr sz="12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Reinforcement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This is like learning through trial and error.</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interacts with an environment,</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trying different things and getting rewarded for good choices.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Think of a video game character learning to navigate by getting points for reaching the goal.</a:t>
            </a:r>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2. Deep Learning:</a:t>
            </a:r>
            <a:r>
              <a:rPr lang="en-US" sz="1200">
                <a:solidFill>
                  <a:srgbClr val="1F1F1F"/>
                </a:solidFill>
                <a:latin typeface="Oswald"/>
                <a:ea typeface="Oswald"/>
                <a:cs typeface="Oswald"/>
                <a:sym typeface="Oswald"/>
              </a:rPr>
              <a:t> This is a special type of machine learning inspired by the human brain. It uses complex networks of artificial "neurons" to understand and process information more deeply. This is powerful for things like recognizing faces in pictures or translating languages accurately.</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3. Natural Language Processing (NLP):</a:t>
            </a:r>
            <a:r>
              <a:rPr lang="en-US" sz="1200">
                <a:solidFill>
                  <a:srgbClr val="1F1F1F"/>
                </a:solidFill>
                <a:latin typeface="Oswald"/>
                <a:ea typeface="Oswald"/>
                <a:cs typeface="Oswald"/>
                <a:sym typeface="Oswald"/>
              </a:rPr>
              <a:t> Can machines understand our language? NLP helps them do just that! It allows computers to read, understand, and even generate human language. This is used in chatbots, virtual assistants, and even machine translation tools.</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4. Computer Vision:</a:t>
            </a:r>
            <a:r>
              <a:rPr lang="en-US" sz="1200">
                <a:solidFill>
                  <a:srgbClr val="1F1F1F"/>
                </a:solidFill>
                <a:latin typeface="Oswald"/>
                <a:ea typeface="Oswald"/>
                <a:cs typeface="Oswald"/>
                <a:sym typeface="Oswald"/>
              </a:rPr>
              <a:t> Just like our eyes see the world, computer vision helps machines "see" too. It enables them to analyze images and videos, recognizing objects, people, and even actions happening within them. Think of self-driving cars using this to avoid obstacles!</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a:solidFill>
                  <a:srgbClr val="262626"/>
                </a:solidFill>
                <a:latin typeface="Oswald"/>
                <a:ea typeface="Oswald"/>
                <a:cs typeface="Oswald"/>
                <a:sym typeface="Oswald"/>
              </a:rPr>
              <a:t>Note that these are just a few branches of the vast AI tree. There are many other exciting areas like robotics, expert systems, and knowledge representation waiting to be explored!</a:t>
            </a:r>
            <a:endParaRPr sz="1200">
              <a:solidFill>
                <a:srgbClr val="262626"/>
              </a:solidFill>
              <a:latin typeface="Oswald"/>
              <a:ea typeface="Oswald"/>
              <a:cs typeface="Oswald"/>
              <a:sym typeface="Oswald"/>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Clr>
                <a:srgbClr val="1F1F1F"/>
              </a:buClr>
              <a:buSzPts val="1000"/>
              <a:buFont typeface="Calibri"/>
              <a:buNone/>
            </a:pPr>
            <a:r>
              <a:rPr lang="en-US" sz="1200" b="0">
                <a:solidFill>
                  <a:srgbClr val="1F1F1F"/>
                </a:solidFill>
                <a:latin typeface="Oswald"/>
                <a:ea typeface="Oswald"/>
                <a:cs typeface="Oswald"/>
                <a:sym typeface="Oswald"/>
              </a:rPr>
              <a:t>5. </a:t>
            </a:r>
            <a:r>
              <a:rPr lang="en-US" sz="1200" b="1">
                <a:solidFill>
                  <a:srgbClr val="1F1F1F"/>
                </a:solidFill>
                <a:latin typeface="Oswald"/>
                <a:ea typeface="Oswald"/>
                <a:cs typeface="Oswald"/>
                <a:sym typeface="Oswald"/>
              </a:rPr>
              <a:t>Robotic. </a:t>
            </a:r>
            <a:r>
              <a:rPr lang="en-US" sz="1200" b="0">
                <a:solidFill>
                  <a:srgbClr val="1F1F1F"/>
                </a:solidFill>
                <a:latin typeface="Oswald"/>
                <a:ea typeface="Oswald"/>
                <a:cs typeface="Oswald"/>
                <a:sym typeface="Oswald"/>
              </a:rPr>
              <a:t>Robots in industrial settings can use Narrow AI to perform routine, repetitive tasks that involve materials handling, assembly and quality inspections. </a:t>
            </a:r>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a:solidFill>
                  <a:srgbClr val="262626"/>
                </a:solidFill>
                <a:latin typeface="Oswald"/>
                <a:ea typeface="Oswald"/>
                <a:cs typeface="Oswald"/>
                <a:sym typeface="Oswald"/>
              </a:rPr>
              <a:t>In healthcare, robots equipped with Narrow AI can assist surgeons in monitoring vitals and detecting potential issues during procedures.</a:t>
            </a:r>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a:solidFill>
                  <a:srgbClr val="262626"/>
                </a:solidFill>
                <a:latin typeface="Oswald"/>
                <a:ea typeface="Oswald"/>
                <a:cs typeface="Oswald"/>
                <a:sym typeface="Oswald"/>
              </a:rPr>
              <a:t>Agricultural machines can engage in autonomous pruning, moving, thinning, seeding and spraying. </a:t>
            </a:r>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a:solidFill>
                  <a:srgbClr val="262626"/>
                </a:solidFill>
                <a:latin typeface="Oswald"/>
                <a:ea typeface="Oswald"/>
                <a:cs typeface="Oswald"/>
                <a:sym typeface="Oswald"/>
              </a:rPr>
              <a:t>Smart home devices such as the iRobot Roomba can navigate a home’s interior using computer vision and use data stored in memory to understand its progress.</a:t>
            </a:r>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Clr>
                <a:srgbClr val="262626"/>
              </a:buClr>
              <a:buSzPts val="1000"/>
              <a:buFont typeface="Calibri"/>
              <a:buNone/>
            </a:pPr>
            <a:r>
              <a:rPr lang="en-US" sz="1200">
                <a:solidFill>
                  <a:srgbClr val="262626"/>
                </a:solidFill>
                <a:latin typeface="Oswald"/>
                <a:ea typeface="Oswald"/>
                <a:cs typeface="Oswald"/>
                <a:sym typeface="Oswald"/>
              </a:rPr>
              <a:t>6. </a:t>
            </a:r>
            <a:r>
              <a:rPr lang="en-US" sz="1200" b="1">
                <a:solidFill>
                  <a:srgbClr val="262626"/>
                </a:solidFill>
                <a:latin typeface="Oswald"/>
                <a:ea typeface="Oswald"/>
                <a:cs typeface="Oswald"/>
                <a:sym typeface="Oswald"/>
              </a:rPr>
              <a:t>Expert systems </a:t>
            </a:r>
            <a:r>
              <a:rPr lang="en-US" sz="1200">
                <a:solidFill>
                  <a:srgbClr val="262626"/>
                </a:solidFill>
                <a:latin typeface="Oswald"/>
                <a:ea typeface="Oswald"/>
                <a:cs typeface="Oswald"/>
                <a:sym typeface="Oswald"/>
              </a:rPr>
              <a:t>equipped with Narrow AI capabilities can be trained on a corpus to emulate the human decision-making process and apply expertise to solve complex problems. These systems can evaluate vast amounts of data to uncover trends and patterns to make decisions. They can also help businesses predict future events and understand why past events occurred.</a:t>
            </a:r>
            <a:endParaRPr/>
          </a:p>
          <a:p>
            <a:pPr marL="0" lvl="0" indent="0" algn="l" rtl="0">
              <a:spcBef>
                <a:spcPts val="1500"/>
              </a:spcBef>
              <a:spcAft>
                <a:spcPts val="0"/>
              </a:spcAft>
              <a:buNone/>
            </a:pPr>
            <a:endParaRPr/>
          </a:p>
        </p:txBody>
      </p:sp>
      <p:sp>
        <p:nvSpPr>
          <p:cNvPr id="548" name="Google Shape;548;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8" name="Google Shape;56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200" b="1">
                <a:solidFill>
                  <a:srgbClr val="262626"/>
                </a:solidFill>
                <a:latin typeface="Oswald"/>
                <a:ea typeface="Oswald"/>
                <a:cs typeface="Oswald"/>
                <a:sym typeface="Oswald"/>
              </a:rPr>
              <a:t>1. Machine Learning: </a:t>
            </a:r>
            <a:endParaRPr sz="1200">
              <a:solidFill>
                <a:srgbClr val="262626"/>
              </a:solidFill>
              <a:latin typeface="Times New Roman"/>
              <a:ea typeface="Times New Roman"/>
              <a:cs typeface="Times New Roman"/>
              <a:sym typeface="Times New Roman"/>
            </a:endParaRPr>
          </a:p>
          <a:p>
            <a:pPr marL="0" lvl="0" indent="0" algn="l" rtl="0">
              <a:lnSpc>
                <a:spcPct val="107000"/>
              </a:lnSpc>
              <a:spcBef>
                <a:spcPts val="0"/>
              </a:spcBef>
              <a:spcAft>
                <a:spcPts val="0"/>
              </a:spcAft>
              <a:buNone/>
            </a:pPr>
            <a:r>
              <a:rPr lang="en-US" sz="1200">
                <a:solidFill>
                  <a:srgbClr val="262626"/>
                </a:solidFill>
                <a:latin typeface="Oswald"/>
                <a:ea typeface="Oswald"/>
                <a:cs typeface="Oswald"/>
                <a:sym typeface="Oswald"/>
              </a:rPr>
              <a:t>Think of it as teaching machines to learn by themselves. Just like you learn from experience, machine learning algorithms analyze data (like pictures, text, or numbers) to improve their skills. There are three main ways they do this: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Supervised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Imagine a teacher showing you examples.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learns from labeled data,</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where each piece of information comes with a "correct answer." This helps it map inputs to outputs,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like predicting what type of object is in a picture.</a:t>
            </a:r>
            <a:endParaRPr sz="12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Unsupervised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It's like figuring things out on your own.</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gets unlabeled data and must find patterns or connections without any guidance.</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Think of organizing your messy room without instructions!</a:t>
            </a:r>
            <a:endParaRPr sz="12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Reinforcement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This is like learning through trial and error.</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interacts with an environment,</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trying different things and getting rewarded for good choices.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Think of a video game character learning to navigate by getting points for reaching the goal.</a:t>
            </a:r>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2. Deep Learning:</a:t>
            </a:r>
            <a:r>
              <a:rPr lang="en-US" sz="1200">
                <a:solidFill>
                  <a:srgbClr val="1F1F1F"/>
                </a:solidFill>
                <a:latin typeface="Oswald"/>
                <a:ea typeface="Oswald"/>
                <a:cs typeface="Oswald"/>
                <a:sym typeface="Oswald"/>
              </a:rPr>
              <a:t> This is a special type of machine learning inspired by the human brain. It uses complex networks of artificial "neurons" to understand and process information more deeply. This is powerful for things like recognizing faces in pictures or translating languages accurately.</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3. Natural Language Processing (NLP):</a:t>
            </a:r>
            <a:r>
              <a:rPr lang="en-US" sz="1200">
                <a:solidFill>
                  <a:srgbClr val="1F1F1F"/>
                </a:solidFill>
                <a:latin typeface="Oswald"/>
                <a:ea typeface="Oswald"/>
                <a:cs typeface="Oswald"/>
                <a:sym typeface="Oswald"/>
              </a:rPr>
              <a:t> Can machines understand our language? NLP helps them do just that! It allows computers to read, understand, and even generate human language. This is used in chatbots, virtual assistants, and even machine translation tools.</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4. Computer Vision:</a:t>
            </a:r>
            <a:r>
              <a:rPr lang="en-US" sz="1200">
                <a:solidFill>
                  <a:srgbClr val="1F1F1F"/>
                </a:solidFill>
                <a:latin typeface="Oswald"/>
                <a:ea typeface="Oswald"/>
                <a:cs typeface="Oswald"/>
                <a:sym typeface="Oswald"/>
              </a:rPr>
              <a:t> Just like our eyes see the world, computer vision helps machines "see" too. It enables them to analyze images and videos, recognizing objects, people, and even actions happening within them. Think of self-driving cars using this to avoid obstacles!</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a:solidFill>
                  <a:srgbClr val="262626"/>
                </a:solidFill>
                <a:latin typeface="Oswald"/>
                <a:ea typeface="Oswald"/>
                <a:cs typeface="Oswald"/>
                <a:sym typeface="Oswald"/>
              </a:rPr>
              <a:t>Note that these are just a few branches of the vast AI tree. There are many other exciting areas like robotics, expert systems, and knowledge representation waiting to be explored!</a:t>
            </a:r>
            <a:endParaRPr sz="1200">
              <a:solidFill>
                <a:srgbClr val="262626"/>
              </a:solidFill>
              <a:latin typeface="Oswald"/>
              <a:ea typeface="Oswald"/>
              <a:cs typeface="Oswald"/>
              <a:sym typeface="Oswald"/>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Clr>
                <a:srgbClr val="1F1F1F"/>
              </a:buClr>
              <a:buSzPts val="1000"/>
              <a:buFont typeface="Calibri"/>
              <a:buNone/>
            </a:pPr>
            <a:r>
              <a:rPr lang="en-US" sz="1200" b="0">
                <a:solidFill>
                  <a:srgbClr val="1F1F1F"/>
                </a:solidFill>
                <a:latin typeface="Oswald"/>
                <a:ea typeface="Oswald"/>
                <a:cs typeface="Oswald"/>
                <a:sym typeface="Oswald"/>
              </a:rPr>
              <a:t>5. </a:t>
            </a:r>
            <a:r>
              <a:rPr lang="en-US" sz="1200" b="1">
                <a:solidFill>
                  <a:srgbClr val="1F1F1F"/>
                </a:solidFill>
                <a:latin typeface="Oswald"/>
                <a:ea typeface="Oswald"/>
                <a:cs typeface="Oswald"/>
                <a:sym typeface="Oswald"/>
              </a:rPr>
              <a:t>Robotic. </a:t>
            </a:r>
            <a:r>
              <a:rPr lang="en-US" sz="1200" b="0">
                <a:solidFill>
                  <a:srgbClr val="1F1F1F"/>
                </a:solidFill>
                <a:latin typeface="Oswald"/>
                <a:ea typeface="Oswald"/>
                <a:cs typeface="Oswald"/>
                <a:sym typeface="Oswald"/>
              </a:rPr>
              <a:t>Robots in industrial settings can use Narrow AI to perform routine, repetitive tasks that involve materials handling, assembly and quality inspections. </a:t>
            </a:r>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a:solidFill>
                  <a:srgbClr val="262626"/>
                </a:solidFill>
                <a:latin typeface="Oswald"/>
                <a:ea typeface="Oswald"/>
                <a:cs typeface="Oswald"/>
                <a:sym typeface="Oswald"/>
              </a:rPr>
              <a:t>In healthcare, robots equipped with Narrow AI can assist surgeons in monitoring vitals and detecting potential issues during procedures.</a:t>
            </a:r>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a:solidFill>
                  <a:srgbClr val="262626"/>
                </a:solidFill>
                <a:latin typeface="Oswald"/>
                <a:ea typeface="Oswald"/>
                <a:cs typeface="Oswald"/>
                <a:sym typeface="Oswald"/>
              </a:rPr>
              <a:t>Agricultural machines can engage in autonomous pruning, moving, thinning, seeding and spraying. </a:t>
            </a:r>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a:solidFill>
                  <a:srgbClr val="262626"/>
                </a:solidFill>
                <a:latin typeface="Oswald"/>
                <a:ea typeface="Oswald"/>
                <a:cs typeface="Oswald"/>
                <a:sym typeface="Oswald"/>
              </a:rPr>
              <a:t>Smart home devices such as the iRobot Roomba can navigate a home’s interior using computer vision and use data stored in memory to understand its progress.</a:t>
            </a:r>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Clr>
                <a:srgbClr val="262626"/>
              </a:buClr>
              <a:buSzPts val="1000"/>
              <a:buFont typeface="Calibri"/>
              <a:buNone/>
            </a:pPr>
            <a:r>
              <a:rPr lang="en-US" sz="1200">
                <a:solidFill>
                  <a:srgbClr val="262626"/>
                </a:solidFill>
                <a:latin typeface="Oswald"/>
                <a:ea typeface="Oswald"/>
                <a:cs typeface="Oswald"/>
                <a:sym typeface="Oswald"/>
              </a:rPr>
              <a:t>6. </a:t>
            </a:r>
            <a:r>
              <a:rPr lang="en-US" sz="1200" b="1">
                <a:solidFill>
                  <a:srgbClr val="262626"/>
                </a:solidFill>
                <a:latin typeface="Oswald"/>
                <a:ea typeface="Oswald"/>
                <a:cs typeface="Oswald"/>
                <a:sym typeface="Oswald"/>
              </a:rPr>
              <a:t>Expert systems </a:t>
            </a:r>
            <a:r>
              <a:rPr lang="en-US" sz="1200">
                <a:solidFill>
                  <a:srgbClr val="262626"/>
                </a:solidFill>
                <a:latin typeface="Oswald"/>
                <a:ea typeface="Oswald"/>
                <a:cs typeface="Oswald"/>
                <a:sym typeface="Oswald"/>
              </a:rPr>
              <a:t>equipped with Narrow AI capabilities can be trained on a corpus to emulate the human decision-making process and apply expertise to solve complex problems. These systems can evaluate vast amounts of data to uncover trends and patterns to make decisions. They can also help businesses predict future events and understand why past events occurred.</a:t>
            </a:r>
            <a:endParaRPr/>
          </a:p>
          <a:p>
            <a:pPr marL="0" lvl="0" indent="0" algn="l" rtl="0">
              <a:spcBef>
                <a:spcPts val="1500"/>
              </a:spcBef>
              <a:spcAft>
                <a:spcPts val="0"/>
              </a:spcAft>
              <a:buNone/>
            </a:pPr>
            <a:endParaRPr/>
          </a:p>
        </p:txBody>
      </p:sp>
      <p:sp>
        <p:nvSpPr>
          <p:cNvPr id="569" name="Google Shape;56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200" b="1">
                <a:solidFill>
                  <a:srgbClr val="262626"/>
                </a:solidFill>
                <a:latin typeface="Oswald"/>
                <a:ea typeface="Oswald"/>
                <a:cs typeface="Oswald"/>
                <a:sym typeface="Oswald"/>
              </a:rPr>
              <a:t>1. Machine Learning: </a:t>
            </a:r>
            <a:endParaRPr sz="1200">
              <a:solidFill>
                <a:srgbClr val="262626"/>
              </a:solidFill>
              <a:latin typeface="Times New Roman"/>
              <a:ea typeface="Times New Roman"/>
              <a:cs typeface="Times New Roman"/>
              <a:sym typeface="Times New Roman"/>
            </a:endParaRPr>
          </a:p>
          <a:p>
            <a:pPr marL="0" lvl="0" indent="0" algn="l" rtl="0">
              <a:lnSpc>
                <a:spcPct val="107000"/>
              </a:lnSpc>
              <a:spcBef>
                <a:spcPts val="0"/>
              </a:spcBef>
              <a:spcAft>
                <a:spcPts val="0"/>
              </a:spcAft>
              <a:buNone/>
            </a:pPr>
            <a:r>
              <a:rPr lang="en-US" sz="1200">
                <a:solidFill>
                  <a:srgbClr val="262626"/>
                </a:solidFill>
                <a:latin typeface="Oswald"/>
                <a:ea typeface="Oswald"/>
                <a:cs typeface="Oswald"/>
                <a:sym typeface="Oswald"/>
              </a:rPr>
              <a:t>Think of it as teaching machines to learn by themselves. Just like you learn from experience, machine learning algorithms analyze data (like pictures, text, or numbers) to improve their skills. There are three main ways they do this: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Supervised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Imagine a teacher showing you examples.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learns from labeled data,</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where each piece of information comes with a "correct answer." This helps it map inputs to outputs,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like predicting what type of object is in a picture.</a:t>
            </a:r>
            <a:endParaRPr sz="12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Unsupervised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It's like figuring things out on your own.</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gets unlabeled data and must find patterns or connections without any guidance.</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Think of organizing your messy room without instructions!</a:t>
            </a:r>
            <a:endParaRPr sz="12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Reinforcement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This is like learning through trial and error.</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interacts with an environment,</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trying different things and getting rewarded for good choices.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Think of a video game character learning to navigate by getting points for reaching the goal.</a:t>
            </a:r>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2. Deep Learning:</a:t>
            </a:r>
            <a:r>
              <a:rPr lang="en-US" sz="1200">
                <a:solidFill>
                  <a:srgbClr val="1F1F1F"/>
                </a:solidFill>
                <a:latin typeface="Oswald"/>
                <a:ea typeface="Oswald"/>
                <a:cs typeface="Oswald"/>
                <a:sym typeface="Oswald"/>
              </a:rPr>
              <a:t> This is a special type of machine learning inspired by the human brain. It uses complex networks of artificial "neurons" to understand and process information more deeply. This is powerful for things like recognizing faces in pictures or translating languages accurately.</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3. Natural Language Processing (NLP):</a:t>
            </a:r>
            <a:r>
              <a:rPr lang="en-US" sz="1200">
                <a:solidFill>
                  <a:srgbClr val="1F1F1F"/>
                </a:solidFill>
                <a:latin typeface="Oswald"/>
                <a:ea typeface="Oswald"/>
                <a:cs typeface="Oswald"/>
                <a:sym typeface="Oswald"/>
              </a:rPr>
              <a:t> Can machines understand our language? NLP helps them do just that! It allows computers to read, understand, and even generate human language. This is used in chatbots, virtual assistants, and even machine translation tools.</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4. Computer Vision:</a:t>
            </a:r>
            <a:r>
              <a:rPr lang="en-US" sz="1200">
                <a:solidFill>
                  <a:srgbClr val="1F1F1F"/>
                </a:solidFill>
                <a:latin typeface="Oswald"/>
                <a:ea typeface="Oswald"/>
                <a:cs typeface="Oswald"/>
                <a:sym typeface="Oswald"/>
              </a:rPr>
              <a:t> Just like our eyes see the world, computer vision helps machines "see" too. It enables them to analyze images and videos, recognizing objects, people, and even actions happening within them. Think of self-driving cars using this to avoid obstacles!</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a:solidFill>
                  <a:srgbClr val="262626"/>
                </a:solidFill>
                <a:latin typeface="Oswald"/>
                <a:ea typeface="Oswald"/>
                <a:cs typeface="Oswald"/>
                <a:sym typeface="Oswald"/>
              </a:rPr>
              <a:t>Note that these are just a few branches of the vast AI tree. There are many other exciting areas like robotics, expert systems, and knowledge representation waiting to be explored!</a:t>
            </a:r>
            <a:endParaRPr sz="1200">
              <a:solidFill>
                <a:srgbClr val="262626"/>
              </a:solidFill>
              <a:latin typeface="Oswald"/>
              <a:ea typeface="Oswald"/>
              <a:cs typeface="Oswald"/>
              <a:sym typeface="Oswald"/>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Clr>
                <a:srgbClr val="1F1F1F"/>
              </a:buClr>
              <a:buSzPts val="1000"/>
              <a:buFont typeface="Calibri"/>
              <a:buNone/>
            </a:pPr>
            <a:r>
              <a:rPr lang="en-US" sz="1200" b="0">
                <a:solidFill>
                  <a:srgbClr val="1F1F1F"/>
                </a:solidFill>
                <a:latin typeface="Oswald"/>
                <a:ea typeface="Oswald"/>
                <a:cs typeface="Oswald"/>
                <a:sym typeface="Oswald"/>
              </a:rPr>
              <a:t>5. </a:t>
            </a:r>
            <a:r>
              <a:rPr lang="en-US" sz="1200" b="1">
                <a:solidFill>
                  <a:srgbClr val="1F1F1F"/>
                </a:solidFill>
                <a:latin typeface="Oswald"/>
                <a:ea typeface="Oswald"/>
                <a:cs typeface="Oswald"/>
                <a:sym typeface="Oswald"/>
              </a:rPr>
              <a:t>Robotic. </a:t>
            </a:r>
            <a:r>
              <a:rPr lang="en-US" sz="1200" b="0">
                <a:solidFill>
                  <a:srgbClr val="1F1F1F"/>
                </a:solidFill>
                <a:latin typeface="Oswald"/>
                <a:ea typeface="Oswald"/>
                <a:cs typeface="Oswald"/>
                <a:sym typeface="Oswald"/>
              </a:rPr>
              <a:t>Robots in industrial settings can use Narrow AI to perform routine, repetitive tasks that involve materials handling, assembly and quality inspections. </a:t>
            </a:r>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a:solidFill>
                  <a:srgbClr val="262626"/>
                </a:solidFill>
                <a:latin typeface="Oswald"/>
                <a:ea typeface="Oswald"/>
                <a:cs typeface="Oswald"/>
                <a:sym typeface="Oswald"/>
              </a:rPr>
              <a:t>In healthcare, robots equipped with Narrow AI can assist surgeons in monitoring vitals and detecting potential issues during procedures.</a:t>
            </a:r>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a:solidFill>
                  <a:srgbClr val="262626"/>
                </a:solidFill>
                <a:latin typeface="Oswald"/>
                <a:ea typeface="Oswald"/>
                <a:cs typeface="Oswald"/>
                <a:sym typeface="Oswald"/>
              </a:rPr>
              <a:t>Agricultural machines can engage in autonomous pruning, moving, thinning, seeding and spraying. </a:t>
            </a:r>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a:solidFill>
                  <a:srgbClr val="262626"/>
                </a:solidFill>
                <a:latin typeface="Oswald"/>
                <a:ea typeface="Oswald"/>
                <a:cs typeface="Oswald"/>
                <a:sym typeface="Oswald"/>
              </a:rPr>
              <a:t>Smart home devices such as the iRobot Roomba can navigate a home’s interior using computer vision and use data stored in memory to understand its progress.</a:t>
            </a:r>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Clr>
                <a:srgbClr val="262626"/>
              </a:buClr>
              <a:buSzPts val="1000"/>
              <a:buFont typeface="Calibri"/>
              <a:buNone/>
            </a:pPr>
            <a:r>
              <a:rPr lang="en-US" sz="1200">
                <a:solidFill>
                  <a:srgbClr val="262626"/>
                </a:solidFill>
                <a:latin typeface="Oswald"/>
                <a:ea typeface="Oswald"/>
                <a:cs typeface="Oswald"/>
                <a:sym typeface="Oswald"/>
              </a:rPr>
              <a:t>6. </a:t>
            </a:r>
            <a:r>
              <a:rPr lang="en-US" sz="1200" b="1">
                <a:solidFill>
                  <a:srgbClr val="262626"/>
                </a:solidFill>
                <a:latin typeface="Oswald"/>
                <a:ea typeface="Oswald"/>
                <a:cs typeface="Oswald"/>
                <a:sym typeface="Oswald"/>
              </a:rPr>
              <a:t>Expert systems </a:t>
            </a:r>
            <a:r>
              <a:rPr lang="en-US" sz="1200">
                <a:solidFill>
                  <a:srgbClr val="262626"/>
                </a:solidFill>
                <a:latin typeface="Oswald"/>
                <a:ea typeface="Oswald"/>
                <a:cs typeface="Oswald"/>
                <a:sym typeface="Oswald"/>
              </a:rPr>
              <a:t>equipped with Narrow AI capabilities can be trained on a corpus to emulate the human decision-making process and apply expertise to solve complex problems. These systems can evaluate vast amounts of data to uncover trends and patterns to make decisions. They can also help businesses predict future events and understand why past events occurred.</a:t>
            </a:r>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586" name="Google Shape;586;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sp>
        <p:nvSpPr>
          <p:cNvPr id="17" name="Google Shape;17;p111"/>
          <p:cNvSpPr txBox="1"/>
          <p:nvPr/>
        </p:nvSpPr>
        <p:spPr>
          <a:xfrm>
            <a:off x="11639745" y="6697696"/>
            <a:ext cx="357909" cy="95091"/>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618" b="0" i="0" u="none" strike="noStrike" cap="none">
                <a:solidFill>
                  <a:srgbClr val="808080"/>
                </a:solidFill>
                <a:latin typeface="Arial"/>
                <a:ea typeface="Arial"/>
                <a:cs typeface="Arial"/>
                <a:sym typeface="Arial"/>
              </a:rPr>
              <a:t>9.1</a:t>
            </a:r>
            <a:endParaRPr/>
          </a:p>
        </p:txBody>
      </p:sp>
      <p:pic>
        <p:nvPicPr>
          <p:cNvPr id="18" name="Google Shape;18;p111" descr="R120_G137_B251-200"/>
          <p:cNvPicPr preferRelativeResize="0"/>
          <p:nvPr/>
        </p:nvPicPr>
        <p:blipFill rotWithShape="1">
          <a:blip r:embed="rId2">
            <a:alphaModFix/>
          </a:blip>
          <a:srcRect/>
          <a:stretch/>
        </p:blipFill>
        <p:spPr>
          <a:xfrm>
            <a:off x="417561" y="696938"/>
            <a:ext cx="1073299" cy="446063"/>
          </a:xfrm>
          <a:prstGeom prst="rect">
            <a:avLst/>
          </a:prstGeom>
          <a:noFill/>
          <a:ln>
            <a:noFill/>
          </a:ln>
        </p:spPr>
      </p:pic>
      <p:cxnSp>
        <p:nvCxnSpPr>
          <p:cNvPr id="19" name="Google Shape;19;p111"/>
          <p:cNvCxnSpPr/>
          <p:nvPr/>
        </p:nvCxnSpPr>
        <p:spPr>
          <a:xfrm>
            <a:off x="415637" y="1210235"/>
            <a:ext cx="11168303" cy="0"/>
          </a:xfrm>
          <a:prstGeom prst="straightConnector1">
            <a:avLst/>
          </a:prstGeom>
          <a:noFill/>
          <a:ln w="9525" cap="flat" cmpd="sng">
            <a:solidFill>
              <a:srgbClr val="000000"/>
            </a:solidFill>
            <a:prstDash val="solid"/>
            <a:round/>
            <a:headEnd type="none" w="med" len="med"/>
            <a:tailEnd type="none" w="med" len="med"/>
          </a:ln>
        </p:spPr>
      </p:cxnSp>
      <p:pic>
        <p:nvPicPr>
          <p:cNvPr id="20" name="Google Shape;20;p111"/>
          <p:cNvPicPr preferRelativeResize="0"/>
          <p:nvPr/>
        </p:nvPicPr>
        <p:blipFill rotWithShape="1">
          <a:blip r:embed="rId3">
            <a:alphaModFix/>
          </a:blip>
          <a:srcRect/>
          <a:stretch/>
        </p:blipFill>
        <p:spPr>
          <a:xfrm>
            <a:off x="0" y="0"/>
            <a:ext cx="12217668" cy="6858000"/>
          </a:xfrm>
          <a:prstGeom prst="rect">
            <a:avLst/>
          </a:prstGeom>
          <a:noFill/>
          <a:ln>
            <a:noFill/>
          </a:ln>
        </p:spPr>
      </p:pic>
      <p:pic>
        <p:nvPicPr>
          <p:cNvPr id="21" name="Google Shape;21;p111"/>
          <p:cNvPicPr preferRelativeResize="0"/>
          <p:nvPr/>
        </p:nvPicPr>
        <p:blipFill rotWithShape="1">
          <a:blip r:embed="rId4">
            <a:alphaModFix/>
          </a:blip>
          <a:srcRect/>
          <a:stretch/>
        </p:blipFill>
        <p:spPr>
          <a:xfrm>
            <a:off x="9654042" y="151279"/>
            <a:ext cx="2353232" cy="991721"/>
          </a:xfrm>
          <a:prstGeom prst="rect">
            <a:avLst/>
          </a:prstGeom>
          <a:solidFill>
            <a:schemeClr val="lt1"/>
          </a:solidFill>
          <a:ln>
            <a:noFill/>
          </a:ln>
        </p:spPr>
      </p:pic>
      <p:sp>
        <p:nvSpPr>
          <p:cNvPr id="22" name="Google Shape;22;p1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11"/>
          <p:cNvSpPr/>
          <p:nvPr/>
        </p:nvSpPr>
        <p:spPr>
          <a:xfrm>
            <a:off x="0" y="0"/>
            <a:ext cx="12192000" cy="6858000"/>
          </a:xfrm>
          <a:prstGeom prst="rect">
            <a:avLst/>
          </a:prstGeom>
          <a:solidFill>
            <a:schemeClr val="lt1">
              <a:alpha val="84705"/>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2"/>
        <p:cNvGrpSpPr/>
        <p:nvPr/>
      </p:nvGrpSpPr>
      <p:grpSpPr>
        <a:xfrm>
          <a:off x="0" y="0"/>
          <a:ext cx="0" cy="0"/>
          <a:chOff x="0" y="0"/>
          <a:chExt cx="0" cy="0"/>
        </a:xfrm>
      </p:grpSpPr>
      <p:sp>
        <p:nvSpPr>
          <p:cNvPr id="83" name="Google Shape;83;p1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27"/>
          <p:cNvSpPr>
            <a:spLocks noGrp="1"/>
          </p:cNvSpPr>
          <p:nvPr>
            <p:ph type="pic" idx="2"/>
          </p:nvPr>
        </p:nvSpPr>
        <p:spPr>
          <a:xfrm>
            <a:off x="5183188" y="987425"/>
            <a:ext cx="6172200" cy="4873625"/>
          </a:xfrm>
          <a:prstGeom prst="rect">
            <a:avLst/>
          </a:prstGeom>
          <a:noFill/>
          <a:ln>
            <a:noFill/>
          </a:ln>
        </p:spPr>
      </p:sp>
      <p:sp>
        <p:nvSpPr>
          <p:cNvPr id="85" name="Google Shape;85;p1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6" name="Google Shape;86;p1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9" name="Google Shape;89;p127"/>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0"/>
        <p:cNvGrpSpPr/>
        <p:nvPr/>
      </p:nvGrpSpPr>
      <p:grpSpPr>
        <a:xfrm>
          <a:off x="0" y="0"/>
          <a:ext cx="0" cy="0"/>
          <a:chOff x="0" y="0"/>
          <a:chExt cx="0" cy="0"/>
        </a:xfrm>
      </p:grpSpPr>
      <p:sp>
        <p:nvSpPr>
          <p:cNvPr id="91" name="Google Shape;91;p1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128"/>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sz="1200">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1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1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3" name="Google Shape;103;p129"/>
          <p:cNvSpPr txBox="1"/>
          <p:nvPr/>
        </p:nvSpPr>
        <p:spPr>
          <a:xfrm>
            <a:off x="0" y="6670877"/>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sz="1200">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5"/>
        <p:cNvGrpSpPr/>
        <p:nvPr/>
      </p:nvGrpSpPr>
      <p:grpSpPr>
        <a:xfrm>
          <a:off x="0" y="0"/>
          <a:ext cx="0" cy="0"/>
          <a:chOff x="0" y="0"/>
          <a:chExt cx="0" cy="0"/>
        </a:xfrm>
      </p:grpSpPr>
      <p:sp>
        <p:nvSpPr>
          <p:cNvPr id="196" name="Google Shape;196;p1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1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8" name="Google Shape;198;p1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1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1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1" name="Google Shape;201;p116"/>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 Copyright IBM Corporation 2024</a:t>
            </a:r>
            <a:endParaRPr sz="1200">
              <a:solidFill>
                <a:schemeClr val="lt1"/>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9"/>
        <p:cNvGrpSpPr/>
        <p:nvPr/>
      </p:nvGrpSpPr>
      <p:grpSpPr>
        <a:xfrm>
          <a:off x="0" y="0"/>
          <a:ext cx="0" cy="0"/>
          <a:chOff x="0" y="0"/>
          <a:chExt cx="0" cy="0"/>
        </a:xfrm>
      </p:grpSpPr>
      <p:sp>
        <p:nvSpPr>
          <p:cNvPr id="210" name="Google Shape;210;p118"/>
          <p:cNvSpPr txBox="1">
            <a:spLocks noGrp="1"/>
          </p:cNvSpPr>
          <p:nvPr>
            <p:ph type="title"/>
          </p:nvPr>
        </p:nvSpPr>
        <p:spPr>
          <a:xfrm>
            <a:off x="223212" y="126669"/>
            <a:ext cx="10199040" cy="876860"/>
          </a:xfrm>
          <a:prstGeom prst="rect">
            <a:avLst/>
          </a:prstGeom>
          <a:noFill/>
          <a:ln>
            <a:noFill/>
          </a:ln>
        </p:spPr>
        <p:txBody>
          <a:bodyPr spcFirstLastPara="1" wrap="square" lIns="61200" tIns="1800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1" name="Google Shape;211;p118"/>
          <p:cNvSpPr txBox="1">
            <a:spLocks noGrp="1"/>
          </p:cNvSpPr>
          <p:nvPr>
            <p:ph type="body" idx="1"/>
          </p:nvPr>
        </p:nvSpPr>
        <p:spPr>
          <a:xfrm>
            <a:off x="217442" y="1075768"/>
            <a:ext cx="5805439" cy="5577728"/>
          </a:xfrm>
          <a:prstGeom prst="rect">
            <a:avLst/>
          </a:prstGeom>
          <a:noFill/>
          <a:ln>
            <a:noFill/>
          </a:ln>
        </p:spPr>
        <p:txBody>
          <a:bodyPr spcFirstLastPara="1" wrap="square" lIns="59650" tIns="29825" rIns="0" bIns="0" anchor="t" anchorCtr="0">
            <a:noAutofit/>
          </a:bodyPr>
          <a:lstStyle>
            <a:lvl1pPr marL="457200" lvl="0" indent="-342900" algn="l">
              <a:spcBef>
                <a:spcPts val="0"/>
              </a:spcBef>
              <a:spcAft>
                <a:spcPts val="0"/>
              </a:spcAft>
              <a:buSzPts val="1800"/>
              <a:buChar char="•"/>
              <a:defRPr/>
            </a:lvl1pPr>
            <a:lvl2pPr marL="914400" lvl="1" indent="-342900" algn="l">
              <a:spcBef>
                <a:spcPts val="450"/>
              </a:spcBef>
              <a:spcAft>
                <a:spcPts val="0"/>
              </a:spcAft>
              <a:buSzPts val="1800"/>
              <a:buChar char="–"/>
              <a:defRPr/>
            </a:lvl2pPr>
            <a:lvl3pPr marL="1371600" lvl="2" indent="-342900" algn="l">
              <a:spcBef>
                <a:spcPts val="450"/>
              </a:spcBef>
              <a:spcAft>
                <a:spcPts val="0"/>
              </a:spcAft>
              <a:buSzPts val="1800"/>
              <a:buChar char="•"/>
              <a:defRPr/>
            </a:lvl3pPr>
            <a:lvl4pPr marL="1828800" lvl="3" indent="-342900" algn="l">
              <a:spcBef>
                <a:spcPts val="450"/>
              </a:spcBef>
              <a:spcAft>
                <a:spcPts val="0"/>
              </a:spcAft>
              <a:buSzPts val="1800"/>
              <a:buChar char="–"/>
              <a:defRPr/>
            </a:lvl4pPr>
            <a:lvl5pPr marL="2286000" lvl="4" indent="-342900" algn="l">
              <a:spcBef>
                <a:spcPts val="450"/>
              </a:spcBef>
              <a:spcAft>
                <a:spcPts val="0"/>
              </a:spcAft>
              <a:buSzPts val="1800"/>
              <a:buChar char="&gt;"/>
              <a:defRPr/>
            </a:lvl5pPr>
            <a:lvl6pPr marL="2743200" lvl="5" indent="-342900" algn="l">
              <a:lnSpc>
                <a:spcPct val="90000"/>
              </a:lnSpc>
              <a:spcBef>
                <a:spcPts val="450"/>
              </a:spcBef>
              <a:spcAft>
                <a:spcPts val="0"/>
              </a:spcAft>
              <a:buClr>
                <a:schemeClr val="dk1"/>
              </a:buClr>
              <a:buSzPts val="1800"/>
              <a:buChar char="•"/>
              <a:defRPr/>
            </a:lvl6pPr>
            <a:lvl7pPr marL="3200400" lvl="6" indent="-342900" algn="l">
              <a:lnSpc>
                <a:spcPct val="90000"/>
              </a:lnSpc>
              <a:spcBef>
                <a:spcPts val="441"/>
              </a:spcBef>
              <a:spcAft>
                <a:spcPts val="0"/>
              </a:spcAft>
              <a:buClr>
                <a:schemeClr val="dk1"/>
              </a:buClr>
              <a:buSzPts val="1800"/>
              <a:buChar char="•"/>
              <a:defRPr/>
            </a:lvl7pPr>
            <a:lvl8pPr marL="3657600" lvl="7" indent="-342900" algn="l">
              <a:lnSpc>
                <a:spcPct val="90000"/>
              </a:lnSpc>
              <a:spcBef>
                <a:spcPts val="441"/>
              </a:spcBef>
              <a:spcAft>
                <a:spcPts val="0"/>
              </a:spcAft>
              <a:buClr>
                <a:schemeClr val="dk1"/>
              </a:buClr>
              <a:buSzPts val="1800"/>
              <a:buChar char="•"/>
              <a:defRPr/>
            </a:lvl8pPr>
            <a:lvl9pPr marL="4114800" lvl="8" indent="-342900" algn="l">
              <a:lnSpc>
                <a:spcPct val="90000"/>
              </a:lnSpc>
              <a:spcBef>
                <a:spcPts val="441"/>
              </a:spcBef>
              <a:spcAft>
                <a:spcPts val="0"/>
              </a:spcAft>
              <a:buClr>
                <a:schemeClr val="dk1"/>
              </a:buClr>
              <a:buSzPts val="1800"/>
              <a:buChar char="•"/>
              <a:defRPr/>
            </a:lvl9pPr>
          </a:lstStyle>
          <a:p>
            <a:endParaRPr/>
          </a:p>
        </p:txBody>
      </p:sp>
      <p:sp>
        <p:nvSpPr>
          <p:cNvPr id="212" name="Google Shape;212;p118"/>
          <p:cNvSpPr txBox="1">
            <a:spLocks noGrp="1"/>
          </p:cNvSpPr>
          <p:nvPr>
            <p:ph type="body" idx="2"/>
          </p:nvPr>
        </p:nvSpPr>
        <p:spPr>
          <a:xfrm>
            <a:off x="6207608" y="1075768"/>
            <a:ext cx="5807364" cy="5577728"/>
          </a:xfrm>
          <a:prstGeom prst="rect">
            <a:avLst/>
          </a:prstGeom>
          <a:noFill/>
          <a:ln>
            <a:noFill/>
          </a:ln>
        </p:spPr>
        <p:txBody>
          <a:bodyPr spcFirstLastPara="1" wrap="square" lIns="59650" tIns="29825" rIns="0" bIns="0" anchor="t" anchorCtr="0">
            <a:noAutofit/>
          </a:bodyPr>
          <a:lstStyle>
            <a:lvl1pPr marL="457200" lvl="0" indent="-342900" algn="l">
              <a:spcBef>
                <a:spcPts val="0"/>
              </a:spcBef>
              <a:spcAft>
                <a:spcPts val="0"/>
              </a:spcAft>
              <a:buSzPts val="1800"/>
              <a:buChar char="•"/>
              <a:defRPr/>
            </a:lvl1pPr>
            <a:lvl2pPr marL="914400" lvl="1" indent="-342900" algn="l">
              <a:spcBef>
                <a:spcPts val="450"/>
              </a:spcBef>
              <a:spcAft>
                <a:spcPts val="0"/>
              </a:spcAft>
              <a:buSzPts val="1800"/>
              <a:buChar char="–"/>
              <a:defRPr/>
            </a:lvl2pPr>
            <a:lvl3pPr marL="1371600" lvl="2" indent="-342900" algn="l">
              <a:spcBef>
                <a:spcPts val="450"/>
              </a:spcBef>
              <a:spcAft>
                <a:spcPts val="0"/>
              </a:spcAft>
              <a:buSzPts val="1800"/>
              <a:buChar char="•"/>
              <a:defRPr/>
            </a:lvl3pPr>
            <a:lvl4pPr marL="1828800" lvl="3" indent="-342900" algn="l">
              <a:spcBef>
                <a:spcPts val="450"/>
              </a:spcBef>
              <a:spcAft>
                <a:spcPts val="0"/>
              </a:spcAft>
              <a:buSzPts val="1800"/>
              <a:buChar char="–"/>
              <a:defRPr/>
            </a:lvl4pPr>
            <a:lvl5pPr marL="2286000" lvl="4" indent="-342900" algn="l">
              <a:spcBef>
                <a:spcPts val="450"/>
              </a:spcBef>
              <a:spcAft>
                <a:spcPts val="0"/>
              </a:spcAft>
              <a:buSzPts val="1800"/>
              <a:buChar char="&gt;"/>
              <a:defRPr/>
            </a:lvl5pPr>
            <a:lvl6pPr marL="2743200" lvl="5" indent="-342900" algn="l">
              <a:lnSpc>
                <a:spcPct val="90000"/>
              </a:lnSpc>
              <a:spcBef>
                <a:spcPts val="450"/>
              </a:spcBef>
              <a:spcAft>
                <a:spcPts val="0"/>
              </a:spcAft>
              <a:buClr>
                <a:schemeClr val="dk1"/>
              </a:buClr>
              <a:buSzPts val="1800"/>
              <a:buChar char="•"/>
              <a:defRPr/>
            </a:lvl6pPr>
            <a:lvl7pPr marL="3200400" lvl="6" indent="-342900" algn="l">
              <a:lnSpc>
                <a:spcPct val="90000"/>
              </a:lnSpc>
              <a:spcBef>
                <a:spcPts val="441"/>
              </a:spcBef>
              <a:spcAft>
                <a:spcPts val="0"/>
              </a:spcAft>
              <a:buClr>
                <a:schemeClr val="dk1"/>
              </a:buClr>
              <a:buSzPts val="1800"/>
              <a:buChar char="•"/>
              <a:defRPr/>
            </a:lvl7pPr>
            <a:lvl8pPr marL="3657600" lvl="7" indent="-342900" algn="l">
              <a:lnSpc>
                <a:spcPct val="90000"/>
              </a:lnSpc>
              <a:spcBef>
                <a:spcPts val="441"/>
              </a:spcBef>
              <a:spcAft>
                <a:spcPts val="0"/>
              </a:spcAft>
              <a:buClr>
                <a:schemeClr val="dk1"/>
              </a:buClr>
              <a:buSzPts val="1800"/>
              <a:buChar char="•"/>
              <a:defRPr/>
            </a:lvl8pPr>
            <a:lvl9pPr marL="4114800" lvl="8" indent="-342900" algn="l">
              <a:lnSpc>
                <a:spcPct val="90000"/>
              </a:lnSpc>
              <a:spcBef>
                <a:spcPts val="441"/>
              </a:spcBef>
              <a:spcAft>
                <a:spcPts val="0"/>
              </a:spcAft>
              <a:buClr>
                <a:schemeClr val="dk1"/>
              </a:buClr>
              <a:buSzPts val="1800"/>
              <a:buChar char="•"/>
              <a:defRPr/>
            </a:lvl9pPr>
          </a:lstStyle>
          <a:p>
            <a:endParaRPr/>
          </a:p>
        </p:txBody>
      </p:sp>
      <p:sp>
        <p:nvSpPr>
          <p:cNvPr id="213" name="Google Shape;213;p118"/>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lvl1pPr marL="0" lvl="0" indent="0" algn="r">
              <a:spcBef>
                <a:spcPts val="0"/>
              </a:spcBef>
              <a:buNone/>
              <a:defRPr sz="971" b="1">
                <a:solidFill>
                  <a:schemeClr val="dk1"/>
                </a:solidFill>
                <a:latin typeface="Arial"/>
                <a:ea typeface="Arial"/>
                <a:cs typeface="Arial"/>
                <a:sym typeface="Arial"/>
              </a:defRPr>
            </a:lvl1pPr>
            <a:lvl2pPr marL="0" lvl="1" indent="0" algn="r">
              <a:spcBef>
                <a:spcPts val="0"/>
              </a:spcBef>
              <a:buNone/>
              <a:defRPr sz="971" b="1">
                <a:solidFill>
                  <a:schemeClr val="dk1"/>
                </a:solidFill>
                <a:latin typeface="Arial"/>
                <a:ea typeface="Arial"/>
                <a:cs typeface="Arial"/>
                <a:sym typeface="Arial"/>
              </a:defRPr>
            </a:lvl2pPr>
            <a:lvl3pPr marL="0" lvl="2" indent="0" algn="r">
              <a:spcBef>
                <a:spcPts val="0"/>
              </a:spcBef>
              <a:buNone/>
              <a:defRPr sz="971" b="1">
                <a:solidFill>
                  <a:schemeClr val="dk1"/>
                </a:solidFill>
                <a:latin typeface="Arial"/>
                <a:ea typeface="Arial"/>
                <a:cs typeface="Arial"/>
                <a:sym typeface="Arial"/>
              </a:defRPr>
            </a:lvl3pPr>
            <a:lvl4pPr marL="0" lvl="3" indent="0" algn="r">
              <a:spcBef>
                <a:spcPts val="0"/>
              </a:spcBef>
              <a:buNone/>
              <a:defRPr sz="971" b="1">
                <a:solidFill>
                  <a:schemeClr val="dk1"/>
                </a:solidFill>
                <a:latin typeface="Arial"/>
                <a:ea typeface="Arial"/>
                <a:cs typeface="Arial"/>
                <a:sym typeface="Arial"/>
              </a:defRPr>
            </a:lvl4pPr>
            <a:lvl5pPr marL="0" lvl="4" indent="0" algn="r">
              <a:spcBef>
                <a:spcPts val="0"/>
              </a:spcBef>
              <a:buNone/>
              <a:defRPr sz="971" b="1">
                <a:solidFill>
                  <a:schemeClr val="dk1"/>
                </a:solidFill>
                <a:latin typeface="Arial"/>
                <a:ea typeface="Arial"/>
                <a:cs typeface="Arial"/>
                <a:sym typeface="Arial"/>
              </a:defRPr>
            </a:lvl5pPr>
            <a:lvl6pPr marL="0" lvl="5" indent="0" algn="r">
              <a:spcBef>
                <a:spcPts val="0"/>
              </a:spcBef>
              <a:buNone/>
              <a:defRPr sz="971" b="1">
                <a:solidFill>
                  <a:schemeClr val="dk1"/>
                </a:solidFill>
                <a:latin typeface="Arial"/>
                <a:ea typeface="Arial"/>
                <a:cs typeface="Arial"/>
                <a:sym typeface="Arial"/>
              </a:defRPr>
            </a:lvl6pPr>
            <a:lvl7pPr marL="0" lvl="6" indent="0" algn="r">
              <a:spcBef>
                <a:spcPts val="0"/>
              </a:spcBef>
              <a:buNone/>
              <a:defRPr sz="971" b="1">
                <a:solidFill>
                  <a:schemeClr val="dk1"/>
                </a:solidFill>
                <a:latin typeface="Arial"/>
                <a:ea typeface="Arial"/>
                <a:cs typeface="Arial"/>
                <a:sym typeface="Arial"/>
              </a:defRPr>
            </a:lvl7pPr>
            <a:lvl8pPr marL="0" lvl="7" indent="0" algn="r">
              <a:spcBef>
                <a:spcPts val="0"/>
              </a:spcBef>
              <a:buNone/>
              <a:defRPr sz="971" b="1">
                <a:solidFill>
                  <a:schemeClr val="dk1"/>
                </a:solidFill>
                <a:latin typeface="Arial"/>
                <a:ea typeface="Arial"/>
                <a:cs typeface="Arial"/>
                <a:sym typeface="Arial"/>
              </a:defRPr>
            </a:lvl8pPr>
            <a:lvl9pPr marL="0" lvl="8" indent="0" algn="r">
              <a:spcBef>
                <a:spcPts val="0"/>
              </a:spcBef>
              <a:buNone/>
              <a:defRPr sz="971"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4" name="Google Shape;214;p118"/>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lvl="0" algn="ctr">
              <a:spcBef>
                <a:spcPts val="0"/>
              </a:spcBef>
              <a:spcAft>
                <a:spcPts val="0"/>
              </a:spcAft>
              <a:buClr>
                <a:schemeClr val="dk1"/>
              </a:buClr>
              <a:buSzPts val="882"/>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215" name="Google Shape;215;p118"/>
          <p:cNvCxnSpPr/>
          <p:nvPr/>
        </p:nvCxnSpPr>
        <p:spPr>
          <a:xfrm>
            <a:off x="217442" y="1003529"/>
            <a:ext cx="11751346"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6"/>
        <p:cNvGrpSpPr/>
        <p:nvPr/>
      </p:nvGrpSpPr>
      <p:grpSpPr>
        <a:xfrm>
          <a:off x="0" y="0"/>
          <a:ext cx="0" cy="0"/>
          <a:chOff x="0" y="0"/>
          <a:chExt cx="0" cy="0"/>
        </a:xfrm>
      </p:grpSpPr>
      <p:sp>
        <p:nvSpPr>
          <p:cNvPr id="217" name="Google Shape;217;p119"/>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119"/>
          <p:cNvSpPr txBox="1">
            <a:spLocks noGrp="1"/>
          </p:cNvSpPr>
          <p:nvPr>
            <p:ph type="body" idx="1"/>
          </p:nvPr>
        </p:nvSpPr>
        <p:spPr>
          <a:xfrm>
            <a:off x="217440" y="1075768"/>
            <a:ext cx="11797530" cy="5577728"/>
          </a:xfrm>
          <a:prstGeom prst="rect">
            <a:avLst/>
          </a:prstGeom>
          <a:noFill/>
          <a:ln>
            <a:noFill/>
          </a:ln>
        </p:spPr>
        <p:txBody>
          <a:bodyPr spcFirstLastPara="1" wrap="square" lIns="59650" tIns="29825" rIns="0" bIns="0" anchor="t" anchorCtr="0">
            <a:noAutofit/>
          </a:bodyPr>
          <a:lstStyle>
            <a:lvl1pPr marL="457200" lvl="0" indent="-342900" algn="l">
              <a:spcBef>
                <a:spcPts val="0"/>
              </a:spcBef>
              <a:spcAft>
                <a:spcPts val="0"/>
              </a:spcAft>
              <a:buSzPts val="1800"/>
              <a:buChar char="•"/>
              <a:defRPr/>
            </a:lvl1pPr>
            <a:lvl2pPr marL="914400" lvl="1" indent="-342900" algn="l">
              <a:spcBef>
                <a:spcPts val="450"/>
              </a:spcBef>
              <a:spcAft>
                <a:spcPts val="0"/>
              </a:spcAft>
              <a:buSzPts val="1800"/>
              <a:buChar char="–"/>
              <a:defRPr/>
            </a:lvl2pPr>
            <a:lvl3pPr marL="1371600" lvl="2" indent="-342900" algn="l">
              <a:spcBef>
                <a:spcPts val="450"/>
              </a:spcBef>
              <a:spcAft>
                <a:spcPts val="0"/>
              </a:spcAft>
              <a:buSzPts val="1800"/>
              <a:buChar char="•"/>
              <a:defRPr/>
            </a:lvl3pPr>
            <a:lvl4pPr marL="1828800" lvl="3" indent="-342900" algn="l">
              <a:spcBef>
                <a:spcPts val="450"/>
              </a:spcBef>
              <a:spcAft>
                <a:spcPts val="0"/>
              </a:spcAft>
              <a:buSzPts val="1800"/>
              <a:buChar char="–"/>
              <a:defRPr/>
            </a:lvl4pPr>
            <a:lvl5pPr marL="2286000" lvl="4" indent="-342900" algn="l">
              <a:spcBef>
                <a:spcPts val="450"/>
              </a:spcBef>
              <a:spcAft>
                <a:spcPts val="0"/>
              </a:spcAft>
              <a:buSzPts val="1800"/>
              <a:buChar char="&gt;"/>
              <a:defRPr/>
            </a:lvl5pPr>
            <a:lvl6pPr marL="2743200" lvl="5" indent="-342900" algn="l">
              <a:lnSpc>
                <a:spcPct val="90000"/>
              </a:lnSpc>
              <a:spcBef>
                <a:spcPts val="450"/>
              </a:spcBef>
              <a:spcAft>
                <a:spcPts val="0"/>
              </a:spcAft>
              <a:buClr>
                <a:schemeClr val="dk1"/>
              </a:buClr>
              <a:buSzPts val="1800"/>
              <a:buChar char="•"/>
              <a:defRPr/>
            </a:lvl6pPr>
            <a:lvl7pPr marL="3200400" lvl="6" indent="-342900" algn="l">
              <a:lnSpc>
                <a:spcPct val="90000"/>
              </a:lnSpc>
              <a:spcBef>
                <a:spcPts val="441"/>
              </a:spcBef>
              <a:spcAft>
                <a:spcPts val="0"/>
              </a:spcAft>
              <a:buClr>
                <a:schemeClr val="dk1"/>
              </a:buClr>
              <a:buSzPts val="1800"/>
              <a:buChar char="•"/>
              <a:defRPr/>
            </a:lvl7pPr>
            <a:lvl8pPr marL="3657600" lvl="7" indent="-342900" algn="l">
              <a:lnSpc>
                <a:spcPct val="90000"/>
              </a:lnSpc>
              <a:spcBef>
                <a:spcPts val="441"/>
              </a:spcBef>
              <a:spcAft>
                <a:spcPts val="0"/>
              </a:spcAft>
              <a:buClr>
                <a:schemeClr val="dk1"/>
              </a:buClr>
              <a:buSzPts val="1800"/>
              <a:buChar char="•"/>
              <a:defRPr/>
            </a:lvl8pPr>
            <a:lvl9pPr marL="4114800" lvl="8" indent="-342900" algn="l">
              <a:lnSpc>
                <a:spcPct val="90000"/>
              </a:lnSpc>
              <a:spcBef>
                <a:spcPts val="441"/>
              </a:spcBef>
              <a:spcAft>
                <a:spcPts val="0"/>
              </a:spcAft>
              <a:buClr>
                <a:schemeClr val="dk1"/>
              </a:buClr>
              <a:buSzPts val="1800"/>
              <a:buChar char="•"/>
              <a:defRPr/>
            </a:lvl9pPr>
          </a:lstStyle>
          <a:p>
            <a:endParaRPr/>
          </a:p>
        </p:txBody>
      </p:sp>
      <p:sp>
        <p:nvSpPr>
          <p:cNvPr id="219" name="Google Shape;219;p119"/>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lvl1pPr marL="0" lvl="0" indent="0" algn="r">
              <a:spcBef>
                <a:spcPts val="0"/>
              </a:spcBef>
              <a:buNone/>
              <a:defRPr sz="971" b="1">
                <a:solidFill>
                  <a:schemeClr val="dk1"/>
                </a:solidFill>
                <a:latin typeface="Arial"/>
                <a:ea typeface="Arial"/>
                <a:cs typeface="Arial"/>
                <a:sym typeface="Arial"/>
              </a:defRPr>
            </a:lvl1pPr>
            <a:lvl2pPr marL="0" lvl="1" indent="0" algn="r">
              <a:spcBef>
                <a:spcPts val="0"/>
              </a:spcBef>
              <a:buNone/>
              <a:defRPr sz="971" b="1">
                <a:solidFill>
                  <a:schemeClr val="dk1"/>
                </a:solidFill>
                <a:latin typeface="Arial"/>
                <a:ea typeface="Arial"/>
                <a:cs typeface="Arial"/>
                <a:sym typeface="Arial"/>
              </a:defRPr>
            </a:lvl2pPr>
            <a:lvl3pPr marL="0" lvl="2" indent="0" algn="r">
              <a:spcBef>
                <a:spcPts val="0"/>
              </a:spcBef>
              <a:buNone/>
              <a:defRPr sz="971" b="1">
                <a:solidFill>
                  <a:schemeClr val="dk1"/>
                </a:solidFill>
                <a:latin typeface="Arial"/>
                <a:ea typeface="Arial"/>
                <a:cs typeface="Arial"/>
                <a:sym typeface="Arial"/>
              </a:defRPr>
            </a:lvl3pPr>
            <a:lvl4pPr marL="0" lvl="3" indent="0" algn="r">
              <a:spcBef>
                <a:spcPts val="0"/>
              </a:spcBef>
              <a:buNone/>
              <a:defRPr sz="971" b="1">
                <a:solidFill>
                  <a:schemeClr val="dk1"/>
                </a:solidFill>
                <a:latin typeface="Arial"/>
                <a:ea typeface="Arial"/>
                <a:cs typeface="Arial"/>
                <a:sym typeface="Arial"/>
              </a:defRPr>
            </a:lvl4pPr>
            <a:lvl5pPr marL="0" lvl="4" indent="0" algn="r">
              <a:spcBef>
                <a:spcPts val="0"/>
              </a:spcBef>
              <a:buNone/>
              <a:defRPr sz="971" b="1">
                <a:solidFill>
                  <a:schemeClr val="dk1"/>
                </a:solidFill>
                <a:latin typeface="Arial"/>
                <a:ea typeface="Arial"/>
                <a:cs typeface="Arial"/>
                <a:sym typeface="Arial"/>
              </a:defRPr>
            </a:lvl5pPr>
            <a:lvl6pPr marL="0" lvl="5" indent="0" algn="r">
              <a:spcBef>
                <a:spcPts val="0"/>
              </a:spcBef>
              <a:buNone/>
              <a:defRPr sz="971" b="1">
                <a:solidFill>
                  <a:schemeClr val="dk1"/>
                </a:solidFill>
                <a:latin typeface="Arial"/>
                <a:ea typeface="Arial"/>
                <a:cs typeface="Arial"/>
                <a:sym typeface="Arial"/>
              </a:defRPr>
            </a:lvl6pPr>
            <a:lvl7pPr marL="0" lvl="6" indent="0" algn="r">
              <a:spcBef>
                <a:spcPts val="0"/>
              </a:spcBef>
              <a:buNone/>
              <a:defRPr sz="971" b="1">
                <a:solidFill>
                  <a:schemeClr val="dk1"/>
                </a:solidFill>
                <a:latin typeface="Arial"/>
                <a:ea typeface="Arial"/>
                <a:cs typeface="Arial"/>
                <a:sym typeface="Arial"/>
              </a:defRPr>
            </a:lvl7pPr>
            <a:lvl8pPr marL="0" lvl="7" indent="0" algn="r">
              <a:spcBef>
                <a:spcPts val="0"/>
              </a:spcBef>
              <a:buNone/>
              <a:defRPr sz="971" b="1">
                <a:solidFill>
                  <a:schemeClr val="dk1"/>
                </a:solidFill>
                <a:latin typeface="Arial"/>
                <a:ea typeface="Arial"/>
                <a:cs typeface="Arial"/>
                <a:sym typeface="Arial"/>
              </a:defRPr>
            </a:lvl8pPr>
            <a:lvl9pPr marL="0" lvl="8" indent="0" algn="r">
              <a:spcBef>
                <a:spcPts val="0"/>
              </a:spcBef>
              <a:buNone/>
              <a:defRPr sz="971"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20" name="Google Shape;220;p119"/>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lvl="0" algn="ctr">
              <a:spcBef>
                <a:spcPts val="0"/>
              </a:spcBef>
              <a:spcAft>
                <a:spcPts val="0"/>
              </a:spcAft>
              <a:buClr>
                <a:schemeClr val="dk1"/>
              </a:buClr>
              <a:buSzPts val="882"/>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221" name="Google Shape;221;p119"/>
          <p:cNvCxnSpPr/>
          <p:nvPr/>
        </p:nvCxnSpPr>
        <p:spPr>
          <a:xfrm>
            <a:off x="60035" y="951078"/>
            <a:ext cx="11954935"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22"/>
        <p:cNvGrpSpPr/>
        <p:nvPr/>
      </p:nvGrpSpPr>
      <p:grpSpPr>
        <a:xfrm>
          <a:off x="0" y="0"/>
          <a:ext cx="0" cy="0"/>
          <a:chOff x="0" y="0"/>
          <a:chExt cx="0" cy="0"/>
        </a:xfrm>
      </p:grpSpPr>
      <p:sp>
        <p:nvSpPr>
          <p:cNvPr id="223" name="Google Shape;223;p130"/>
          <p:cNvSpPr txBox="1"/>
          <p:nvPr/>
        </p:nvSpPr>
        <p:spPr>
          <a:xfrm>
            <a:off x="11639745" y="6697696"/>
            <a:ext cx="357909" cy="95091"/>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618">
                <a:solidFill>
                  <a:srgbClr val="808080"/>
                </a:solidFill>
                <a:latin typeface="Arial"/>
                <a:ea typeface="Arial"/>
                <a:cs typeface="Arial"/>
                <a:sym typeface="Arial"/>
              </a:rPr>
              <a:t>9.1</a:t>
            </a:r>
            <a:endParaRPr/>
          </a:p>
        </p:txBody>
      </p:sp>
      <p:sp>
        <p:nvSpPr>
          <p:cNvPr id="224" name="Google Shape;224;p130"/>
          <p:cNvSpPr txBox="1"/>
          <p:nvPr/>
        </p:nvSpPr>
        <p:spPr>
          <a:xfrm>
            <a:off x="504790" y="1252868"/>
            <a:ext cx="4348788" cy="457268"/>
          </a:xfrm>
          <a:prstGeom prst="rect">
            <a:avLst/>
          </a:prstGeom>
          <a:noFill/>
          <a:ln>
            <a:noFill/>
          </a:ln>
        </p:spPr>
        <p:txBody>
          <a:bodyPr spcFirstLastPara="1" wrap="square" lIns="89800" tIns="44900" rIns="89800" bIns="44900" anchor="t" anchorCtr="0">
            <a:spAutoFit/>
          </a:bodyPr>
          <a:lstStyle/>
          <a:p>
            <a:pPr marL="0" marR="0" lvl="0" indent="0" algn="l" rtl="0">
              <a:spcBef>
                <a:spcPts val="0"/>
              </a:spcBef>
              <a:spcAft>
                <a:spcPts val="0"/>
              </a:spcAft>
              <a:buNone/>
            </a:pPr>
            <a:r>
              <a:rPr lang="en-US" sz="2382">
                <a:solidFill>
                  <a:schemeClr val="dk1"/>
                </a:solidFill>
                <a:latin typeface="Arial"/>
                <a:ea typeface="Arial"/>
                <a:cs typeface="Arial"/>
                <a:sym typeface="Arial"/>
              </a:rPr>
              <a:t>Welcome to: </a:t>
            </a:r>
            <a:endParaRPr/>
          </a:p>
        </p:txBody>
      </p:sp>
      <p:pic>
        <p:nvPicPr>
          <p:cNvPr id="225" name="Google Shape;225;p130" descr="R120_G137_B251-200"/>
          <p:cNvPicPr preferRelativeResize="0"/>
          <p:nvPr/>
        </p:nvPicPr>
        <p:blipFill rotWithShape="1">
          <a:blip r:embed="rId2">
            <a:alphaModFix/>
          </a:blip>
          <a:srcRect/>
          <a:stretch/>
        </p:blipFill>
        <p:spPr>
          <a:xfrm>
            <a:off x="417561" y="696938"/>
            <a:ext cx="1073299" cy="446063"/>
          </a:xfrm>
          <a:prstGeom prst="rect">
            <a:avLst/>
          </a:prstGeom>
          <a:noFill/>
          <a:ln>
            <a:noFill/>
          </a:ln>
        </p:spPr>
      </p:pic>
      <p:cxnSp>
        <p:nvCxnSpPr>
          <p:cNvPr id="226" name="Google Shape;226;p130"/>
          <p:cNvCxnSpPr/>
          <p:nvPr/>
        </p:nvCxnSpPr>
        <p:spPr>
          <a:xfrm>
            <a:off x="415637" y="1210235"/>
            <a:ext cx="11168303" cy="0"/>
          </a:xfrm>
          <a:prstGeom prst="straightConnector1">
            <a:avLst/>
          </a:prstGeom>
          <a:noFill/>
          <a:ln w="9525" cap="flat" cmpd="sng">
            <a:solidFill>
              <a:srgbClr val="000000"/>
            </a:solidFill>
            <a:prstDash val="solid"/>
            <a:round/>
            <a:headEnd type="none" w="med" len="med"/>
            <a:tailEnd type="none" w="med" len="med"/>
          </a:ln>
        </p:spPr>
      </p:cxnSp>
      <p:pic>
        <p:nvPicPr>
          <p:cNvPr id="227" name="Google Shape;227;p130"/>
          <p:cNvPicPr preferRelativeResize="0"/>
          <p:nvPr/>
        </p:nvPicPr>
        <p:blipFill rotWithShape="1">
          <a:blip r:embed="rId3">
            <a:alphaModFix/>
          </a:blip>
          <a:srcRect/>
          <a:stretch/>
        </p:blipFill>
        <p:spPr>
          <a:xfrm>
            <a:off x="695400" y="3028213"/>
            <a:ext cx="10888540" cy="3859976"/>
          </a:xfrm>
          <a:prstGeom prst="rect">
            <a:avLst/>
          </a:prstGeom>
          <a:noFill/>
          <a:ln>
            <a:noFill/>
          </a:ln>
        </p:spPr>
      </p:pic>
      <p:pic>
        <p:nvPicPr>
          <p:cNvPr id="228" name="Google Shape;228;p130"/>
          <p:cNvPicPr preferRelativeResize="0"/>
          <p:nvPr/>
        </p:nvPicPr>
        <p:blipFill rotWithShape="1">
          <a:blip r:embed="rId4">
            <a:alphaModFix/>
          </a:blip>
          <a:srcRect/>
          <a:stretch/>
        </p:blipFill>
        <p:spPr>
          <a:xfrm>
            <a:off x="9654042" y="151279"/>
            <a:ext cx="2353232" cy="991721"/>
          </a:xfrm>
          <a:prstGeom prst="rect">
            <a:avLst/>
          </a:prstGeom>
          <a:solidFill>
            <a:schemeClr val="lt1"/>
          </a:solidFill>
          <a:ln>
            <a:noFill/>
          </a:ln>
        </p:spPr>
      </p:pic>
      <p:sp>
        <p:nvSpPr>
          <p:cNvPr id="229" name="Google Shape;229;p130"/>
          <p:cNvSpPr txBox="1">
            <a:spLocks noGrp="1"/>
          </p:cNvSpPr>
          <p:nvPr>
            <p:ph type="title"/>
          </p:nvPr>
        </p:nvSpPr>
        <p:spPr>
          <a:xfrm>
            <a:off x="504791" y="1599651"/>
            <a:ext cx="11795606" cy="876860"/>
          </a:xfrm>
          <a:prstGeom prst="rect">
            <a:avLst/>
          </a:prstGeom>
          <a:noFill/>
          <a:ln>
            <a:noFill/>
          </a:ln>
        </p:spPr>
        <p:txBody>
          <a:bodyPr spcFirstLastPara="1" wrap="square" lIns="61200" tIns="18000" rIns="0" bIns="0" anchor="b" anchorCtr="0">
            <a:noAutofit/>
          </a:bodyPr>
          <a:lstStyle>
            <a:lvl1pPr lvl="0" algn="l">
              <a:spcBef>
                <a:spcPts val="0"/>
              </a:spcBef>
              <a:spcAft>
                <a:spcPts val="0"/>
              </a:spcAft>
              <a:buSzPts val="1400"/>
              <a:buNone/>
              <a:defRPr sz="3176"/>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30"/>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lvl="0" algn="ctr">
              <a:spcBef>
                <a:spcPts val="0"/>
              </a:spcBef>
              <a:spcAft>
                <a:spcPts val="0"/>
              </a:spcAft>
              <a:buClr>
                <a:schemeClr val="dk1"/>
              </a:buClr>
              <a:buSzPts val="882"/>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1"/>
        <p:cNvGrpSpPr/>
        <p:nvPr/>
      </p:nvGrpSpPr>
      <p:grpSpPr>
        <a:xfrm>
          <a:off x="0" y="0"/>
          <a:ext cx="0" cy="0"/>
          <a:chOff x="0" y="0"/>
          <a:chExt cx="0" cy="0"/>
        </a:xfrm>
      </p:grpSpPr>
      <p:sp>
        <p:nvSpPr>
          <p:cNvPr id="232" name="Google Shape;232;p131"/>
          <p:cNvSpPr txBox="1">
            <a:spLocks noGrp="1"/>
          </p:cNvSpPr>
          <p:nvPr>
            <p:ph type="title"/>
          </p:nvPr>
        </p:nvSpPr>
        <p:spPr>
          <a:xfrm>
            <a:off x="831273" y="1710298"/>
            <a:ext cx="10515986" cy="2851897"/>
          </a:xfrm>
          <a:prstGeom prst="rect">
            <a:avLst/>
          </a:prstGeom>
          <a:noFill/>
          <a:ln>
            <a:noFill/>
          </a:ln>
        </p:spPr>
        <p:txBody>
          <a:bodyPr spcFirstLastPara="1" wrap="square" lIns="61200" tIns="18000" rIns="0" bIns="0" anchor="b" anchorCtr="0">
            <a:noAutofit/>
          </a:bodyPr>
          <a:lstStyle>
            <a:lvl1pPr lvl="0" algn="l">
              <a:spcBef>
                <a:spcPts val="0"/>
              </a:spcBef>
              <a:spcAft>
                <a:spcPts val="0"/>
              </a:spcAft>
              <a:buSzPts val="1400"/>
              <a:buNone/>
              <a:defRPr sz="5294"/>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131"/>
          <p:cNvSpPr txBox="1">
            <a:spLocks noGrp="1"/>
          </p:cNvSpPr>
          <p:nvPr>
            <p:ph type="body" idx="1"/>
          </p:nvPr>
        </p:nvSpPr>
        <p:spPr>
          <a:xfrm>
            <a:off x="831273" y="4588812"/>
            <a:ext cx="10515986" cy="1500188"/>
          </a:xfrm>
          <a:prstGeom prst="rect">
            <a:avLst/>
          </a:prstGeom>
          <a:noFill/>
          <a:ln>
            <a:noFill/>
          </a:ln>
        </p:spPr>
        <p:txBody>
          <a:bodyPr spcFirstLastPara="1" wrap="square" lIns="59650" tIns="29825" rIns="0" bIns="0" anchor="t" anchorCtr="0">
            <a:noAutofit/>
          </a:bodyPr>
          <a:lstStyle>
            <a:lvl1pPr marL="457200" lvl="0" indent="-228600" algn="l">
              <a:spcBef>
                <a:spcPts val="0"/>
              </a:spcBef>
              <a:spcAft>
                <a:spcPts val="0"/>
              </a:spcAft>
              <a:buSzPts val="2118"/>
              <a:buFont typeface="Arial"/>
              <a:buNone/>
              <a:defRPr sz="2118"/>
            </a:lvl1pPr>
            <a:lvl2pPr marL="914400" lvl="1" indent="-228600" algn="l">
              <a:spcBef>
                <a:spcPts val="530"/>
              </a:spcBef>
              <a:spcAft>
                <a:spcPts val="0"/>
              </a:spcAft>
              <a:buSzPts val="1765"/>
              <a:buNone/>
              <a:defRPr sz="1765"/>
            </a:lvl2pPr>
            <a:lvl3pPr marL="1371600" lvl="2" indent="-228600" algn="l">
              <a:spcBef>
                <a:spcPts val="441"/>
              </a:spcBef>
              <a:spcAft>
                <a:spcPts val="0"/>
              </a:spcAft>
              <a:buSzPts val="1588"/>
              <a:buFont typeface="Arial"/>
              <a:buNone/>
              <a:defRPr sz="1588"/>
            </a:lvl3pPr>
            <a:lvl4pPr marL="1828800" lvl="3" indent="-228600" algn="l">
              <a:spcBef>
                <a:spcPts val="397"/>
              </a:spcBef>
              <a:spcAft>
                <a:spcPts val="0"/>
              </a:spcAft>
              <a:buSzPts val="1412"/>
              <a:buNone/>
              <a:defRPr sz="1412"/>
            </a:lvl4pPr>
            <a:lvl5pPr marL="2286000" lvl="4" indent="-228600" algn="l">
              <a:spcBef>
                <a:spcPts val="353"/>
              </a:spcBef>
              <a:spcAft>
                <a:spcPts val="0"/>
              </a:spcAft>
              <a:buSzPts val="1412"/>
              <a:buNone/>
              <a:defRPr sz="1412"/>
            </a:lvl5pPr>
            <a:lvl6pPr marL="2743200" lvl="5" indent="-228600" algn="l">
              <a:lnSpc>
                <a:spcPct val="90000"/>
              </a:lnSpc>
              <a:spcBef>
                <a:spcPts val="441"/>
              </a:spcBef>
              <a:spcAft>
                <a:spcPts val="0"/>
              </a:spcAft>
              <a:buClr>
                <a:schemeClr val="dk1"/>
              </a:buClr>
              <a:buSzPts val="1412"/>
              <a:buNone/>
              <a:defRPr sz="1412"/>
            </a:lvl6pPr>
            <a:lvl7pPr marL="3200400" lvl="6" indent="-228600" algn="l">
              <a:lnSpc>
                <a:spcPct val="90000"/>
              </a:lnSpc>
              <a:spcBef>
                <a:spcPts val="441"/>
              </a:spcBef>
              <a:spcAft>
                <a:spcPts val="0"/>
              </a:spcAft>
              <a:buClr>
                <a:schemeClr val="dk1"/>
              </a:buClr>
              <a:buSzPts val="1412"/>
              <a:buNone/>
              <a:defRPr sz="1412"/>
            </a:lvl7pPr>
            <a:lvl8pPr marL="3657600" lvl="7" indent="-228600" algn="l">
              <a:lnSpc>
                <a:spcPct val="90000"/>
              </a:lnSpc>
              <a:spcBef>
                <a:spcPts val="441"/>
              </a:spcBef>
              <a:spcAft>
                <a:spcPts val="0"/>
              </a:spcAft>
              <a:buClr>
                <a:schemeClr val="dk1"/>
              </a:buClr>
              <a:buSzPts val="1412"/>
              <a:buNone/>
              <a:defRPr sz="1412"/>
            </a:lvl8pPr>
            <a:lvl9pPr marL="4114800" lvl="8" indent="-228600" algn="l">
              <a:lnSpc>
                <a:spcPct val="90000"/>
              </a:lnSpc>
              <a:spcBef>
                <a:spcPts val="441"/>
              </a:spcBef>
              <a:spcAft>
                <a:spcPts val="0"/>
              </a:spcAft>
              <a:buClr>
                <a:schemeClr val="dk1"/>
              </a:buClr>
              <a:buSzPts val="1412"/>
              <a:buNone/>
              <a:defRPr sz="1412"/>
            </a:lvl9pPr>
          </a:lstStyle>
          <a:p>
            <a:endParaRPr/>
          </a:p>
        </p:txBody>
      </p:sp>
      <p:sp>
        <p:nvSpPr>
          <p:cNvPr id="234" name="Google Shape;234;p131"/>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lvl1pPr marL="0" lvl="0" indent="0" algn="r">
              <a:spcBef>
                <a:spcPts val="0"/>
              </a:spcBef>
              <a:buNone/>
              <a:defRPr sz="971" b="1">
                <a:solidFill>
                  <a:schemeClr val="dk1"/>
                </a:solidFill>
                <a:latin typeface="Arial"/>
                <a:ea typeface="Arial"/>
                <a:cs typeface="Arial"/>
                <a:sym typeface="Arial"/>
              </a:defRPr>
            </a:lvl1pPr>
            <a:lvl2pPr marL="0" lvl="1" indent="0" algn="r">
              <a:spcBef>
                <a:spcPts val="0"/>
              </a:spcBef>
              <a:buNone/>
              <a:defRPr sz="971" b="1">
                <a:solidFill>
                  <a:schemeClr val="dk1"/>
                </a:solidFill>
                <a:latin typeface="Arial"/>
                <a:ea typeface="Arial"/>
                <a:cs typeface="Arial"/>
                <a:sym typeface="Arial"/>
              </a:defRPr>
            </a:lvl2pPr>
            <a:lvl3pPr marL="0" lvl="2" indent="0" algn="r">
              <a:spcBef>
                <a:spcPts val="0"/>
              </a:spcBef>
              <a:buNone/>
              <a:defRPr sz="971" b="1">
                <a:solidFill>
                  <a:schemeClr val="dk1"/>
                </a:solidFill>
                <a:latin typeface="Arial"/>
                <a:ea typeface="Arial"/>
                <a:cs typeface="Arial"/>
                <a:sym typeface="Arial"/>
              </a:defRPr>
            </a:lvl3pPr>
            <a:lvl4pPr marL="0" lvl="3" indent="0" algn="r">
              <a:spcBef>
                <a:spcPts val="0"/>
              </a:spcBef>
              <a:buNone/>
              <a:defRPr sz="971" b="1">
                <a:solidFill>
                  <a:schemeClr val="dk1"/>
                </a:solidFill>
                <a:latin typeface="Arial"/>
                <a:ea typeface="Arial"/>
                <a:cs typeface="Arial"/>
                <a:sym typeface="Arial"/>
              </a:defRPr>
            </a:lvl4pPr>
            <a:lvl5pPr marL="0" lvl="4" indent="0" algn="r">
              <a:spcBef>
                <a:spcPts val="0"/>
              </a:spcBef>
              <a:buNone/>
              <a:defRPr sz="971" b="1">
                <a:solidFill>
                  <a:schemeClr val="dk1"/>
                </a:solidFill>
                <a:latin typeface="Arial"/>
                <a:ea typeface="Arial"/>
                <a:cs typeface="Arial"/>
                <a:sym typeface="Arial"/>
              </a:defRPr>
            </a:lvl5pPr>
            <a:lvl6pPr marL="0" lvl="5" indent="0" algn="r">
              <a:spcBef>
                <a:spcPts val="0"/>
              </a:spcBef>
              <a:buNone/>
              <a:defRPr sz="971" b="1">
                <a:solidFill>
                  <a:schemeClr val="dk1"/>
                </a:solidFill>
                <a:latin typeface="Arial"/>
                <a:ea typeface="Arial"/>
                <a:cs typeface="Arial"/>
                <a:sym typeface="Arial"/>
              </a:defRPr>
            </a:lvl6pPr>
            <a:lvl7pPr marL="0" lvl="6" indent="0" algn="r">
              <a:spcBef>
                <a:spcPts val="0"/>
              </a:spcBef>
              <a:buNone/>
              <a:defRPr sz="971" b="1">
                <a:solidFill>
                  <a:schemeClr val="dk1"/>
                </a:solidFill>
                <a:latin typeface="Arial"/>
                <a:ea typeface="Arial"/>
                <a:cs typeface="Arial"/>
                <a:sym typeface="Arial"/>
              </a:defRPr>
            </a:lvl7pPr>
            <a:lvl8pPr marL="0" lvl="7" indent="0" algn="r">
              <a:spcBef>
                <a:spcPts val="0"/>
              </a:spcBef>
              <a:buNone/>
              <a:defRPr sz="971" b="1">
                <a:solidFill>
                  <a:schemeClr val="dk1"/>
                </a:solidFill>
                <a:latin typeface="Arial"/>
                <a:ea typeface="Arial"/>
                <a:cs typeface="Arial"/>
                <a:sym typeface="Arial"/>
              </a:defRPr>
            </a:lvl8pPr>
            <a:lvl9pPr marL="0" lvl="8" indent="0" algn="r">
              <a:spcBef>
                <a:spcPts val="0"/>
              </a:spcBef>
              <a:buNone/>
              <a:defRPr sz="971"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35" name="Google Shape;235;p131"/>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lvl="0" algn="ctr">
              <a:spcBef>
                <a:spcPts val="0"/>
              </a:spcBef>
              <a:spcAft>
                <a:spcPts val="0"/>
              </a:spcAft>
              <a:buClr>
                <a:schemeClr val="dk1"/>
              </a:buClr>
              <a:buSzPts val="882"/>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6"/>
        <p:cNvGrpSpPr/>
        <p:nvPr/>
      </p:nvGrpSpPr>
      <p:grpSpPr>
        <a:xfrm>
          <a:off x="0" y="0"/>
          <a:ext cx="0" cy="0"/>
          <a:chOff x="0" y="0"/>
          <a:chExt cx="0" cy="0"/>
        </a:xfrm>
      </p:grpSpPr>
      <p:sp>
        <p:nvSpPr>
          <p:cNvPr id="237" name="Google Shape;237;p132"/>
          <p:cNvSpPr txBox="1">
            <a:spLocks noGrp="1"/>
          </p:cNvSpPr>
          <p:nvPr>
            <p:ph type="title"/>
          </p:nvPr>
        </p:nvSpPr>
        <p:spPr>
          <a:xfrm>
            <a:off x="838970" y="365595"/>
            <a:ext cx="10515986" cy="1325096"/>
          </a:xfrm>
          <a:prstGeom prst="rect">
            <a:avLst/>
          </a:prstGeom>
          <a:noFill/>
          <a:ln>
            <a:noFill/>
          </a:ln>
        </p:spPr>
        <p:txBody>
          <a:bodyPr spcFirstLastPara="1" wrap="square" lIns="61200" tIns="1800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132"/>
          <p:cNvSpPr txBox="1">
            <a:spLocks noGrp="1"/>
          </p:cNvSpPr>
          <p:nvPr>
            <p:ph type="body" idx="1"/>
          </p:nvPr>
        </p:nvSpPr>
        <p:spPr>
          <a:xfrm>
            <a:off x="838970" y="1680883"/>
            <a:ext cx="5158894" cy="823632"/>
          </a:xfrm>
          <a:prstGeom prst="rect">
            <a:avLst/>
          </a:prstGeom>
          <a:noFill/>
          <a:ln>
            <a:noFill/>
          </a:ln>
        </p:spPr>
        <p:txBody>
          <a:bodyPr spcFirstLastPara="1" wrap="square" lIns="59650" tIns="29825" rIns="0" bIns="0" anchor="b" anchorCtr="0">
            <a:noAutofit/>
          </a:bodyPr>
          <a:lstStyle>
            <a:lvl1pPr marL="457200" lvl="0" indent="-228600" algn="l">
              <a:spcBef>
                <a:spcPts val="0"/>
              </a:spcBef>
              <a:spcAft>
                <a:spcPts val="0"/>
              </a:spcAft>
              <a:buSzPts val="2118"/>
              <a:buFont typeface="Arial"/>
              <a:buNone/>
              <a:defRPr sz="2118" b="1"/>
            </a:lvl1pPr>
            <a:lvl2pPr marL="914400" lvl="1" indent="-228600" algn="l">
              <a:spcBef>
                <a:spcPts val="530"/>
              </a:spcBef>
              <a:spcAft>
                <a:spcPts val="0"/>
              </a:spcAft>
              <a:buSzPts val="1765"/>
              <a:buNone/>
              <a:defRPr sz="1765" b="1"/>
            </a:lvl2pPr>
            <a:lvl3pPr marL="1371600" lvl="2" indent="-228600" algn="l">
              <a:spcBef>
                <a:spcPts val="441"/>
              </a:spcBef>
              <a:spcAft>
                <a:spcPts val="0"/>
              </a:spcAft>
              <a:buSzPts val="1588"/>
              <a:buFont typeface="Arial"/>
              <a:buNone/>
              <a:defRPr sz="1588" b="1"/>
            </a:lvl3pPr>
            <a:lvl4pPr marL="1828800" lvl="3" indent="-228600" algn="l">
              <a:spcBef>
                <a:spcPts val="397"/>
              </a:spcBef>
              <a:spcAft>
                <a:spcPts val="0"/>
              </a:spcAft>
              <a:buSzPts val="1412"/>
              <a:buNone/>
              <a:defRPr sz="1412" b="1"/>
            </a:lvl4pPr>
            <a:lvl5pPr marL="2286000" lvl="4" indent="-228600" algn="l">
              <a:spcBef>
                <a:spcPts val="353"/>
              </a:spcBef>
              <a:spcAft>
                <a:spcPts val="0"/>
              </a:spcAft>
              <a:buSzPts val="1412"/>
              <a:buNone/>
              <a:defRPr sz="1412" b="1"/>
            </a:lvl5pPr>
            <a:lvl6pPr marL="2743200" lvl="5" indent="-228600" algn="l">
              <a:lnSpc>
                <a:spcPct val="90000"/>
              </a:lnSpc>
              <a:spcBef>
                <a:spcPts val="441"/>
              </a:spcBef>
              <a:spcAft>
                <a:spcPts val="0"/>
              </a:spcAft>
              <a:buClr>
                <a:schemeClr val="dk1"/>
              </a:buClr>
              <a:buSzPts val="1412"/>
              <a:buNone/>
              <a:defRPr sz="1412" b="1"/>
            </a:lvl6pPr>
            <a:lvl7pPr marL="3200400" lvl="6" indent="-228600" algn="l">
              <a:lnSpc>
                <a:spcPct val="90000"/>
              </a:lnSpc>
              <a:spcBef>
                <a:spcPts val="441"/>
              </a:spcBef>
              <a:spcAft>
                <a:spcPts val="0"/>
              </a:spcAft>
              <a:buClr>
                <a:schemeClr val="dk1"/>
              </a:buClr>
              <a:buSzPts val="1412"/>
              <a:buNone/>
              <a:defRPr sz="1412" b="1"/>
            </a:lvl7pPr>
            <a:lvl8pPr marL="3657600" lvl="7" indent="-228600" algn="l">
              <a:lnSpc>
                <a:spcPct val="90000"/>
              </a:lnSpc>
              <a:spcBef>
                <a:spcPts val="441"/>
              </a:spcBef>
              <a:spcAft>
                <a:spcPts val="0"/>
              </a:spcAft>
              <a:buClr>
                <a:schemeClr val="dk1"/>
              </a:buClr>
              <a:buSzPts val="1412"/>
              <a:buNone/>
              <a:defRPr sz="1412" b="1"/>
            </a:lvl8pPr>
            <a:lvl9pPr marL="4114800" lvl="8" indent="-228600" algn="l">
              <a:lnSpc>
                <a:spcPct val="90000"/>
              </a:lnSpc>
              <a:spcBef>
                <a:spcPts val="441"/>
              </a:spcBef>
              <a:spcAft>
                <a:spcPts val="0"/>
              </a:spcAft>
              <a:buClr>
                <a:schemeClr val="dk1"/>
              </a:buClr>
              <a:buSzPts val="1412"/>
              <a:buNone/>
              <a:defRPr sz="1412" b="1"/>
            </a:lvl9pPr>
          </a:lstStyle>
          <a:p>
            <a:endParaRPr/>
          </a:p>
        </p:txBody>
      </p:sp>
      <p:sp>
        <p:nvSpPr>
          <p:cNvPr id="239" name="Google Shape;239;p132"/>
          <p:cNvSpPr txBox="1">
            <a:spLocks noGrp="1"/>
          </p:cNvSpPr>
          <p:nvPr>
            <p:ph type="body" idx="2"/>
          </p:nvPr>
        </p:nvSpPr>
        <p:spPr>
          <a:xfrm>
            <a:off x="838970" y="2504518"/>
            <a:ext cx="5158894" cy="3685335"/>
          </a:xfrm>
          <a:prstGeom prst="rect">
            <a:avLst/>
          </a:prstGeom>
          <a:noFill/>
          <a:ln>
            <a:noFill/>
          </a:ln>
        </p:spPr>
        <p:txBody>
          <a:bodyPr spcFirstLastPara="1" wrap="square" lIns="59650" tIns="29825" rIns="0" bIns="0" anchor="t" anchorCtr="0">
            <a:noAutofit/>
          </a:bodyPr>
          <a:lstStyle>
            <a:lvl1pPr marL="457200" lvl="0" indent="-342900" algn="l">
              <a:spcBef>
                <a:spcPts val="0"/>
              </a:spcBef>
              <a:spcAft>
                <a:spcPts val="0"/>
              </a:spcAft>
              <a:buSzPts val="1800"/>
              <a:buChar char="•"/>
              <a:defRPr/>
            </a:lvl1pPr>
            <a:lvl2pPr marL="914400" lvl="1" indent="-342900" algn="l">
              <a:spcBef>
                <a:spcPts val="450"/>
              </a:spcBef>
              <a:spcAft>
                <a:spcPts val="0"/>
              </a:spcAft>
              <a:buSzPts val="1800"/>
              <a:buChar char="–"/>
              <a:defRPr/>
            </a:lvl2pPr>
            <a:lvl3pPr marL="1371600" lvl="2" indent="-342900" algn="l">
              <a:spcBef>
                <a:spcPts val="450"/>
              </a:spcBef>
              <a:spcAft>
                <a:spcPts val="0"/>
              </a:spcAft>
              <a:buSzPts val="1800"/>
              <a:buChar char="•"/>
              <a:defRPr/>
            </a:lvl3pPr>
            <a:lvl4pPr marL="1828800" lvl="3" indent="-342900" algn="l">
              <a:spcBef>
                <a:spcPts val="450"/>
              </a:spcBef>
              <a:spcAft>
                <a:spcPts val="0"/>
              </a:spcAft>
              <a:buSzPts val="1800"/>
              <a:buChar char="–"/>
              <a:defRPr/>
            </a:lvl4pPr>
            <a:lvl5pPr marL="2286000" lvl="4" indent="-342900" algn="l">
              <a:spcBef>
                <a:spcPts val="450"/>
              </a:spcBef>
              <a:spcAft>
                <a:spcPts val="0"/>
              </a:spcAft>
              <a:buSzPts val="1800"/>
              <a:buChar char="&gt;"/>
              <a:defRPr/>
            </a:lvl5pPr>
            <a:lvl6pPr marL="2743200" lvl="5" indent="-342900" algn="l">
              <a:lnSpc>
                <a:spcPct val="90000"/>
              </a:lnSpc>
              <a:spcBef>
                <a:spcPts val="450"/>
              </a:spcBef>
              <a:spcAft>
                <a:spcPts val="0"/>
              </a:spcAft>
              <a:buClr>
                <a:schemeClr val="dk1"/>
              </a:buClr>
              <a:buSzPts val="1800"/>
              <a:buChar char="•"/>
              <a:defRPr/>
            </a:lvl6pPr>
            <a:lvl7pPr marL="3200400" lvl="6" indent="-342900" algn="l">
              <a:lnSpc>
                <a:spcPct val="90000"/>
              </a:lnSpc>
              <a:spcBef>
                <a:spcPts val="441"/>
              </a:spcBef>
              <a:spcAft>
                <a:spcPts val="0"/>
              </a:spcAft>
              <a:buClr>
                <a:schemeClr val="dk1"/>
              </a:buClr>
              <a:buSzPts val="1800"/>
              <a:buChar char="•"/>
              <a:defRPr/>
            </a:lvl7pPr>
            <a:lvl8pPr marL="3657600" lvl="7" indent="-342900" algn="l">
              <a:lnSpc>
                <a:spcPct val="90000"/>
              </a:lnSpc>
              <a:spcBef>
                <a:spcPts val="441"/>
              </a:spcBef>
              <a:spcAft>
                <a:spcPts val="0"/>
              </a:spcAft>
              <a:buClr>
                <a:schemeClr val="dk1"/>
              </a:buClr>
              <a:buSzPts val="1800"/>
              <a:buChar char="•"/>
              <a:defRPr/>
            </a:lvl8pPr>
            <a:lvl9pPr marL="4114800" lvl="8" indent="-342900" algn="l">
              <a:lnSpc>
                <a:spcPct val="90000"/>
              </a:lnSpc>
              <a:spcBef>
                <a:spcPts val="441"/>
              </a:spcBef>
              <a:spcAft>
                <a:spcPts val="0"/>
              </a:spcAft>
              <a:buClr>
                <a:schemeClr val="dk1"/>
              </a:buClr>
              <a:buSzPts val="1800"/>
              <a:buChar char="•"/>
              <a:defRPr/>
            </a:lvl9pPr>
          </a:lstStyle>
          <a:p>
            <a:endParaRPr/>
          </a:p>
        </p:txBody>
      </p:sp>
      <p:sp>
        <p:nvSpPr>
          <p:cNvPr id="240" name="Google Shape;240;p132"/>
          <p:cNvSpPr txBox="1">
            <a:spLocks noGrp="1"/>
          </p:cNvSpPr>
          <p:nvPr>
            <p:ph type="body" idx="3"/>
          </p:nvPr>
        </p:nvSpPr>
        <p:spPr>
          <a:xfrm>
            <a:off x="6172970" y="1680883"/>
            <a:ext cx="5181986" cy="823632"/>
          </a:xfrm>
          <a:prstGeom prst="rect">
            <a:avLst/>
          </a:prstGeom>
          <a:noFill/>
          <a:ln>
            <a:noFill/>
          </a:ln>
        </p:spPr>
        <p:txBody>
          <a:bodyPr spcFirstLastPara="1" wrap="square" lIns="59650" tIns="29825" rIns="0" bIns="0" anchor="b" anchorCtr="0">
            <a:noAutofit/>
          </a:bodyPr>
          <a:lstStyle>
            <a:lvl1pPr marL="457200" lvl="0" indent="-228600" algn="l">
              <a:spcBef>
                <a:spcPts val="0"/>
              </a:spcBef>
              <a:spcAft>
                <a:spcPts val="0"/>
              </a:spcAft>
              <a:buSzPts val="2118"/>
              <a:buFont typeface="Arial"/>
              <a:buNone/>
              <a:defRPr sz="2118" b="1"/>
            </a:lvl1pPr>
            <a:lvl2pPr marL="914400" lvl="1" indent="-228600" algn="l">
              <a:spcBef>
                <a:spcPts val="530"/>
              </a:spcBef>
              <a:spcAft>
                <a:spcPts val="0"/>
              </a:spcAft>
              <a:buSzPts val="1765"/>
              <a:buNone/>
              <a:defRPr sz="1765" b="1"/>
            </a:lvl2pPr>
            <a:lvl3pPr marL="1371600" lvl="2" indent="-228600" algn="l">
              <a:spcBef>
                <a:spcPts val="441"/>
              </a:spcBef>
              <a:spcAft>
                <a:spcPts val="0"/>
              </a:spcAft>
              <a:buSzPts val="1588"/>
              <a:buFont typeface="Arial"/>
              <a:buNone/>
              <a:defRPr sz="1588" b="1"/>
            </a:lvl3pPr>
            <a:lvl4pPr marL="1828800" lvl="3" indent="-228600" algn="l">
              <a:spcBef>
                <a:spcPts val="397"/>
              </a:spcBef>
              <a:spcAft>
                <a:spcPts val="0"/>
              </a:spcAft>
              <a:buSzPts val="1412"/>
              <a:buNone/>
              <a:defRPr sz="1412" b="1"/>
            </a:lvl4pPr>
            <a:lvl5pPr marL="2286000" lvl="4" indent="-228600" algn="l">
              <a:spcBef>
                <a:spcPts val="353"/>
              </a:spcBef>
              <a:spcAft>
                <a:spcPts val="0"/>
              </a:spcAft>
              <a:buSzPts val="1412"/>
              <a:buNone/>
              <a:defRPr sz="1412" b="1"/>
            </a:lvl5pPr>
            <a:lvl6pPr marL="2743200" lvl="5" indent="-228600" algn="l">
              <a:lnSpc>
                <a:spcPct val="90000"/>
              </a:lnSpc>
              <a:spcBef>
                <a:spcPts val="441"/>
              </a:spcBef>
              <a:spcAft>
                <a:spcPts val="0"/>
              </a:spcAft>
              <a:buClr>
                <a:schemeClr val="dk1"/>
              </a:buClr>
              <a:buSzPts val="1412"/>
              <a:buNone/>
              <a:defRPr sz="1412" b="1"/>
            </a:lvl6pPr>
            <a:lvl7pPr marL="3200400" lvl="6" indent="-228600" algn="l">
              <a:lnSpc>
                <a:spcPct val="90000"/>
              </a:lnSpc>
              <a:spcBef>
                <a:spcPts val="441"/>
              </a:spcBef>
              <a:spcAft>
                <a:spcPts val="0"/>
              </a:spcAft>
              <a:buClr>
                <a:schemeClr val="dk1"/>
              </a:buClr>
              <a:buSzPts val="1412"/>
              <a:buNone/>
              <a:defRPr sz="1412" b="1"/>
            </a:lvl7pPr>
            <a:lvl8pPr marL="3657600" lvl="7" indent="-228600" algn="l">
              <a:lnSpc>
                <a:spcPct val="90000"/>
              </a:lnSpc>
              <a:spcBef>
                <a:spcPts val="441"/>
              </a:spcBef>
              <a:spcAft>
                <a:spcPts val="0"/>
              </a:spcAft>
              <a:buClr>
                <a:schemeClr val="dk1"/>
              </a:buClr>
              <a:buSzPts val="1412"/>
              <a:buNone/>
              <a:defRPr sz="1412" b="1"/>
            </a:lvl8pPr>
            <a:lvl9pPr marL="4114800" lvl="8" indent="-228600" algn="l">
              <a:lnSpc>
                <a:spcPct val="90000"/>
              </a:lnSpc>
              <a:spcBef>
                <a:spcPts val="441"/>
              </a:spcBef>
              <a:spcAft>
                <a:spcPts val="0"/>
              </a:spcAft>
              <a:buClr>
                <a:schemeClr val="dk1"/>
              </a:buClr>
              <a:buSzPts val="1412"/>
              <a:buNone/>
              <a:defRPr sz="1412" b="1"/>
            </a:lvl9pPr>
          </a:lstStyle>
          <a:p>
            <a:endParaRPr/>
          </a:p>
        </p:txBody>
      </p:sp>
      <p:sp>
        <p:nvSpPr>
          <p:cNvPr id="241" name="Google Shape;241;p132"/>
          <p:cNvSpPr txBox="1">
            <a:spLocks noGrp="1"/>
          </p:cNvSpPr>
          <p:nvPr>
            <p:ph type="body" idx="4"/>
          </p:nvPr>
        </p:nvSpPr>
        <p:spPr>
          <a:xfrm>
            <a:off x="6172970" y="2504518"/>
            <a:ext cx="5181986" cy="3685335"/>
          </a:xfrm>
          <a:prstGeom prst="rect">
            <a:avLst/>
          </a:prstGeom>
          <a:noFill/>
          <a:ln>
            <a:noFill/>
          </a:ln>
        </p:spPr>
        <p:txBody>
          <a:bodyPr spcFirstLastPara="1" wrap="square" lIns="59650" tIns="29825" rIns="0" bIns="0" anchor="t" anchorCtr="0">
            <a:noAutofit/>
          </a:bodyPr>
          <a:lstStyle>
            <a:lvl1pPr marL="457200" lvl="0" indent="-342900" algn="l">
              <a:spcBef>
                <a:spcPts val="0"/>
              </a:spcBef>
              <a:spcAft>
                <a:spcPts val="0"/>
              </a:spcAft>
              <a:buSzPts val="1800"/>
              <a:buChar char="•"/>
              <a:defRPr/>
            </a:lvl1pPr>
            <a:lvl2pPr marL="914400" lvl="1" indent="-342900" algn="l">
              <a:spcBef>
                <a:spcPts val="450"/>
              </a:spcBef>
              <a:spcAft>
                <a:spcPts val="0"/>
              </a:spcAft>
              <a:buSzPts val="1800"/>
              <a:buChar char="–"/>
              <a:defRPr/>
            </a:lvl2pPr>
            <a:lvl3pPr marL="1371600" lvl="2" indent="-342900" algn="l">
              <a:spcBef>
                <a:spcPts val="450"/>
              </a:spcBef>
              <a:spcAft>
                <a:spcPts val="0"/>
              </a:spcAft>
              <a:buSzPts val="1800"/>
              <a:buChar char="•"/>
              <a:defRPr/>
            </a:lvl3pPr>
            <a:lvl4pPr marL="1828800" lvl="3" indent="-342900" algn="l">
              <a:spcBef>
                <a:spcPts val="450"/>
              </a:spcBef>
              <a:spcAft>
                <a:spcPts val="0"/>
              </a:spcAft>
              <a:buSzPts val="1800"/>
              <a:buChar char="–"/>
              <a:defRPr/>
            </a:lvl4pPr>
            <a:lvl5pPr marL="2286000" lvl="4" indent="-342900" algn="l">
              <a:spcBef>
                <a:spcPts val="450"/>
              </a:spcBef>
              <a:spcAft>
                <a:spcPts val="0"/>
              </a:spcAft>
              <a:buSzPts val="1800"/>
              <a:buChar char="&gt;"/>
              <a:defRPr/>
            </a:lvl5pPr>
            <a:lvl6pPr marL="2743200" lvl="5" indent="-342900" algn="l">
              <a:lnSpc>
                <a:spcPct val="90000"/>
              </a:lnSpc>
              <a:spcBef>
                <a:spcPts val="450"/>
              </a:spcBef>
              <a:spcAft>
                <a:spcPts val="0"/>
              </a:spcAft>
              <a:buClr>
                <a:schemeClr val="dk1"/>
              </a:buClr>
              <a:buSzPts val="1800"/>
              <a:buChar char="•"/>
              <a:defRPr/>
            </a:lvl6pPr>
            <a:lvl7pPr marL="3200400" lvl="6" indent="-342900" algn="l">
              <a:lnSpc>
                <a:spcPct val="90000"/>
              </a:lnSpc>
              <a:spcBef>
                <a:spcPts val="441"/>
              </a:spcBef>
              <a:spcAft>
                <a:spcPts val="0"/>
              </a:spcAft>
              <a:buClr>
                <a:schemeClr val="dk1"/>
              </a:buClr>
              <a:buSzPts val="1800"/>
              <a:buChar char="•"/>
              <a:defRPr/>
            </a:lvl7pPr>
            <a:lvl8pPr marL="3657600" lvl="7" indent="-342900" algn="l">
              <a:lnSpc>
                <a:spcPct val="90000"/>
              </a:lnSpc>
              <a:spcBef>
                <a:spcPts val="441"/>
              </a:spcBef>
              <a:spcAft>
                <a:spcPts val="0"/>
              </a:spcAft>
              <a:buClr>
                <a:schemeClr val="dk1"/>
              </a:buClr>
              <a:buSzPts val="1800"/>
              <a:buChar char="•"/>
              <a:defRPr/>
            </a:lvl8pPr>
            <a:lvl9pPr marL="4114800" lvl="8" indent="-342900" algn="l">
              <a:lnSpc>
                <a:spcPct val="90000"/>
              </a:lnSpc>
              <a:spcBef>
                <a:spcPts val="441"/>
              </a:spcBef>
              <a:spcAft>
                <a:spcPts val="0"/>
              </a:spcAft>
              <a:buClr>
                <a:schemeClr val="dk1"/>
              </a:buClr>
              <a:buSzPts val="1800"/>
              <a:buChar char="•"/>
              <a:defRPr/>
            </a:lvl9pPr>
          </a:lstStyle>
          <a:p>
            <a:endParaRPr/>
          </a:p>
        </p:txBody>
      </p:sp>
      <p:sp>
        <p:nvSpPr>
          <p:cNvPr id="242" name="Google Shape;242;p132"/>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lvl1pPr marL="0" lvl="0" indent="0" algn="r">
              <a:spcBef>
                <a:spcPts val="0"/>
              </a:spcBef>
              <a:buNone/>
              <a:defRPr sz="971" b="1">
                <a:solidFill>
                  <a:schemeClr val="dk1"/>
                </a:solidFill>
                <a:latin typeface="Arial"/>
                <a:ea typeface="Arial"/>
                <a:cs typeface="Arial"/>
                <a:sym typeface="Arial"/>
              </a:defRPr>
            </a:lvl1pPr>
            <a:lvl2pPr marL="0" lvl="1" indent="0" algn="r">
              <a:spcBef>
                <a:spcPts val="0"/>
              </a:spcBef>
              <a:buNone/>
              <a:defRPr sz="971" b="1">
                <a:solidFill>
                  <a:schemeClr val="dk1"/>
                </a:solidFill>
                <a:latin typeface="Arial"/>
                <a:ea typeface="Arial"/>
                <a:cs typeface="Arial"/>
                <a:sym typeface="Arial"/>
              </a:defRPr>
            </a:lvl2pPr>
            <a:lvl3pPr marL="0" lvl="2" indent="0" algn="r">
              <a:spcBef>
                <a:spcPts val="0"/>
              </a:spcBef>
              <a:buNone/>
              <a:defRPr sz="971" b="1">
                <a:solidFill>
                  <a:schemeClr val="dk1"/>
                </a:solidFill>
                <a:latin typeface="Arial"/>
                <a:ea typeface="Arial"/>
                <a:cs typeface="Arial"/>
                <a:sym typeface="Arial"/>
              </a:defRPr>
            </a:lvl3pPr>
            <a:lvl4pPr marL="0" lvl="3" indent="0" algn="r">
              <a:spcBef>
                <a:spcPts val="0"/>
              </a:spcBef>
              <a:buNone/>
              <a:defRPr sz="971" b="1">
                <a:solidFill>
                  <a:schemeClr val="dk1"/>
                </a:solidFill>
                <a:latin typeface="Arial"/>
                <a:ea typeface="Arial"/>
                <a:cs typeface="Arial"/>
                <a:sym typeface="Arial"/>
              </a:defRPr>
            </a:lvl4pPr>
            <a:lvl5pPr marL="0" lvl="4" indent="0" algn="r">
              <a:spcBef>
                <a:spcPts val="0"/>
              </a:spcBef>
              <a:buNone/>
              <a:defRPr sz="971" b="1">
                <a:solidFill>
                  <a:schemeClr val="dk1"/>
                </a:solidFill>
                <a:latin typeface="Arial"/>
                <a:ea typeface="Arial"/>
                <a:cs typeface="Arial"/>
                <a:sym typeface="Arial"/>
              </a:defRPr>
            </a:lvl5pPr>
            <a:lvl6pPr marL="0" lvl="5" indent="0" algn="r">
              <a:spcBef>
                <a:spcPts val="0"/>
              </a:spcBef>
              <a:buNone/>
              <a:defRPr sz="971" b="1">
                <a:solidFill>
                  <a:schemeClr val="dk1"/>
                </a:solidFill>
                <a:latin typeface="Arial"/>
                <a:ea typeface="Arial"/>
                <a:cs typeface="Arial"/>
                <a:sym typeface="Arial"/>
              </a:defRPr>
            </a:lvl6pPr>
            <a:lvl7pPr marL="0" lvl="6" indent="0" algn="r">
              <a:spcBef>
                <a:spcPts val="0"/>
              </a:spcBef>
              <a:buNone/>
              <a:defRPr sz="971" b="1">
                <a:solidFill>
                  <a:schemeClr val="dk1"/>
                </a:solidFill>
                <a:latin typeface="Arial"/>
                <a:ea typeface="Arial"/>
                <a:cs typeface="Arial"/>
                <a:sym typeface="Arial"/>
              </a:defRPr>
            </a:lvl7pPr>
            <a:lvl8pPr marL="0" lvl="7" indent="0" algn="r">
              <a:spcBef>
                <a:spcPts val="0"/>
              </a:spcBef>
              <a:buNone/>
              <a:defRPr sz="971" b="1">
                <a:solidFill>
                  <a:schemeClr val="dk1"/>
                </a:solidFill>
                <a:latin typeface="Arial"/>
                <a:ea typeface="Arial"/>
                <a:cs typeface="Arial"/>
                <a:sym typeface="Arial"/>
              </a:defRPr>
            </a:lvl8pPr>
            <a:lvl9pPr marL="0" lvl="8" indent="0" algn="r">
              <a:spcBef>
                <a:spcPts val="0"/>
              </a:spcBef>
              <a:buNone/>
              <a:defRPr sz="971"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43" name="Google Shape;243;p132"/>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lvl="0" algn="ctr">
              <a:spcBef>
                <a:spcPts val="0"/>
              </a:spcBef>
              <a:spcAft>
                <a:spcPts val="0"/>
              </a:spcAft>
              <a:buClr>
                <a:schemeClr val="dk1"/>
              </a:buClr>
              <a:buSzPts val="882"/>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4"/>
        <p:cNvGrpSpPr/>
        <p:nvPr/>
      </p:nvGrpSpPr>
      <p:grpSpPr>
        <a:xfrm>
          <a:off x="0" y="0"/>
          <a:ext cx="0" cy="0"/>
          <a:chOff x="0" y="0"/>
          <a:chExt cx="0" cy="0"/>
        </a:xfrm>
      </p:grpSpPr>
      <p:sp>
        <p:nvSpPr>
          <p:cNvPr id="245" name="Google Shape;245;p133"/>
          <p:cNvSpPr txBox="1">
            <a:spLocks noGrp="1"/>
          </p:cNvSpPr>
          <p:nvPr>
            <p:ph type="title"/>
          </p:nvPr>
        </p:nvSpPr>
        <p:spPr>
          <a:xfrm>
            <a:off x="223212" y="126669"/>
            <a:ext cx="10199040" cy="876860"/>
          </a:xfrm>
          <a:prstGeom prst="rect">
            <a:avLst/>
          </a:prstGeom>
          <a:noFill/>
          <a:ln>
            <a:noFill/>
          </a:ln>
        </p:spPr>
        <p:txBody>
          <a:bodyPr spcFirstLastPara="1" wrap="square" lIns="61200" tIns="1800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133"/>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lvl1pPr marL="0" lvl="0" indent="0" algn="r">
              <a:spcBef>
                <a:spcPts val="0"/>
              </a:spcBef>
              <a:buNone/>
              <a:defRPr sz="971" b="1">
                <a:solidFill>
                  <a:schemeClr val="dk1"/>
                </a:solidFill>
                <a:latin typeface="Arial"/>
                <a:ea typeface="Arial"/>
                <a:cs typeface="Arial"/>
                <a:sym typeface="Arial"/>
              </a:defRPr>
            </a:lvl1pPr>
            <a:lvl2pPr marL="0" lvl="1" indent="0" algn="r">
              <a:spcBef>
                <a:spcPts val="0"/>
              </a:spcBef>
              <a:buNone/>
              <a:defRPr sz="971" b="1">
                <a:solidFill>
                  <a:schemeClr val="dk1"/>
                </a:solidFill>
                <a:latin typeface="Arial"/>
                <a:ea typeface="Arial"/>
                <a:cs typeface="Arial"/>
                <a:sym typeface="Arial"/>
              </a:defRPr>
            </a:lvl2pPr>
            <a:lvl3pPr marL="0" lvl="2" indent="0" algn="r">
              <a:spcBef>
                <a:spcPts val="0"/>
              </a:spcBef>
              <a:buNone/>
              <a:defRPr sz="971" b="1">
                <a:solidFill>
                  <a:schemeClr val="dk1"/>
                </a:solidFill>
                <a:latin typeface="Arial"/>
                <a:ea typeface="Arial"/>
                <a:cs typeface="Arial"/>
                <a:sym typeface="Arial"/>
              </a:defRPr>
            </a:lvl3pPr>
            <a:lvl4pPr marL="0" lvl="3" indent="0" algn="r">
              <a:spcBef>
                <a:spcPts val="0"/>
              </a:spcBef>
              <a:buNone/>
              <a:defRPr sz="971" b="1">
                <a:solidFill>
                  <a:schemeClr val="dk1"/>
                </a:solidFill>
                <a:latin typeface="Arial"/>
                <a:ea typeface="Arial"/>
                <a:cs typeface="Arial"/>
                <a:sym typeface="Arial"/>
              </a:defRPr>
            </a:lvl4pPr>
            <a:lvl5pPr marL="0" lvl="4" indent="0" algn="r">
              <a:spcBef>
                <a:spcPts val="0"/>
              </a:spcBef>
              <a:buNone/>
              <a:defRPr sz="971" b="1">
                <a:solidFill>
                  <a:schemeClr val="dk1"/>
                </a:solidFill>
                <a:latin typeface="Arial"/>
                <a:ea typeface="Arial"/>
                <a:cs typeface="Arial"/>
                <a:sym typeface="Arial"/>
              </a:defRPr>
            </a:lvl5pPr>
            <a:lvl6pPr marL="0" lvl="5" indent="0" algn="r">
              <a:spcBef>
                <a:spcPts val="0"/>
              </a:spcBef>
              <a:buNone/>
              <a:defRPr sz="971" b="1">
                <a:solidFill>
                  <a:schemeClr val="dk1"/>
                </a:solidFill>
                <a:latin typeface="Arial"/>
                <a:ea typeface="Arial"/>
                <a:cs typeface="Arial"/>
                <a:sym typeface="Arial"/>
              </a:defRPr>
            </a:lvl6pPr>
            <a:lvl7pPr marL="0" lvl="6" indent="0" algn="r">
              <a:spcBef>
                <a:spcPts val="0"/>
              </a:spcBef>
              <a:buNone/>
              <a:defRPr sz="971" b="1">
                <a:solidFill>
                  <a:schemeClr val="dk1"/>
                </a:solidFill>
                <a:latin typeface="Arial"/>
                <a:ea typeface="Arial"/>
                <a:cs typeface="Arial"/>
                <a:sym typeface="Arial"/>
              </a:defRPr>
            </a:lvl7pPr>
            <a:lvl8pPr marL="0" lvl="7" indent="0" algn="r">
              <a:spcBef>
                <a:spcPts val="0"/>
              </a:spcBef>
              <a:buNone/>
              <a:defRPr sz="971" b="1">
                <a:solidFill>
                  <a:schemeClr val="dk1"/>
                </a:solidFill>
                <a:latin typeface="Arial"/>
                <a:ea typeface="Arial"/>
                <a:cs typeface="Arial"/>
                <a:sym typeface="Arial"/>
              </a:defRPr>
            </a:lvl8pPr>
            <a:lvl9pPr marL="0" lvl="8" indent="0" algn="r">
              <a:spcBef>
                <a:spcPts val="0"/>
              </a:spcBef>
              <a:buNone/>
              <a:defRPr sz="971"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47" name="Google Shape;247;p133"/>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lvl="0" algn="ctr">
              <a:spcBef>
                <a:spcPts val="0"/>
              </a:spcBef>
              <a:spcAft>
                <a:spcPts val="0"/>
              </a:spcAft>
              <a:buClr>
                <a:schemeClr val="dk1"/>
              </a:buClr>
              <a:buSzPts val="882"/>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1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1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0" name="Google Shape;30;p112"/>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sz="1200">
              <a:solidFill>
                <a:srgbClr val="888888"/>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8"/>
        <p:cNvGrpSpPr/>
        <p:nvPr/>
      </p:nvGrpSpPr>
      <p:grpSpPr>
        <a:xfrm>
          <a:off x="0" y="0"/>
          <a:ext cx="0" cy="0"/>
          <a:chOff x="0" y="0"/>
          <a:chExt cx="0" cy="0"/>
        </a:xfrm>
      </p:grpSpPr>
      <p:sp>
        <p:nvSpPr>
          <p:cNvPr id="249" name="Google Shape;249;p134"/>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lvl1pPr marL="0" lvl="0" indent="0" algn="r">
              <a:spcBef>
                <a:spcPts val="0"/>
              </a:spcBef>
              <a:buNone/>
              <a:defRPr sz="971" b="1">
                <a:solidFill>
                  <a:schemeClr val="dk1"/>
                </a:solidFill>
                <a:latin typeface="Arial"/>
                <a:ea typeface="Arial"/>
                <a:cs typeface="Arial"/>
                <a:sym typeface="Arial"/>
              </a:defRPr>
            </a:lvl1pPr>
            <a:lvl2pPr marL="0" lvl="1" indent="0" algn="r">
              <a:spcBef>
                <a:spcPts val="0"/>
              </a:spcBef>
              <a:buNone/>
              <a:defRPr sz="971" b="1">
                <a:solidFill>
                  <a:schemeClr val="dk1"/>
                </a:solidFill>
                <a:latin typeface="Arial"/>
                <a:ea typeface="Arial"/>
                <a:cs typeface="Arial"/>
                <a:sym typeface="Arial"/>
              </a:defRPr>
            </a:lvl2pPr>
            <a:lvl3pPr marL="0" lvl="2" indent="0" algn="r">
              <a:spcBef>
                <a:spcPts val="0"/>
              </a:spcBef>
              <a:buNone/>
              <a:defRPr sz="971" b="1">
                <a:solidFill>
                  <a:schemeClr val="dk1"/>
                </a:solidFill>
                <a:latin typeface="Arial"/>
                <a:ea typeface="Arial"/>
                <a:cs typeface="Arial"/>
                <a:sym typeface="Arial"/>
              </a:defRPr>
            </a:lvl3pPr>
            <a:lvl4pPr marL="0" lvl="3" indent="0" algn="r">
              <a:spcBef>
                <a:spcPts val="0"/>
              </a:spcBef>
              <a:buNone/>
              <a:defRPr sz="971" b="1">
                <a:solidFill>
                  <a:schemeClr val="dk1"/>
                </a:solidFill>
                <a:latin typeface="Arial"/>
                <a:ea typeface="Arial"/>
                <a:cs typeface="Arial"/>
                <a:sym typeface="Arial"/>
              </a:defRPr>
            </a:lvl4pPr>
            <a:lvl5pPr marL="0" lvl="4" indent="0" algn="r">
              <a:spcBef>
                <a:spcPts val="0"/>
              </a:spcBef>
              <a:buNone/>
              <a:defRPr sz="971" b="1">
                <a:solidFill>
                  <a:schemeClr val="dk1"/>
                </a:solidFill>
                <a:latin typeface="Arial"/>
                <a:ea typeface="Arial"/>
                <a:cs typeface="Arial"/>
                <a:sym typeface="Arial"/>
              </a:defRPr>
            </a:lvl5pPr>
            <a:lvl6pPr marL="0" lvl="5" indent="0" algn="r">
              <a:spcBef>
                <a:spcPts val="0"/>
              </a:spcBef>
              <a:buNone/>
              <a:defRPr sz="971" b="1">
                <a:solidFill>
                  <a:schemeClr val="dk1"/>
                </a:solidFill>
                <a:latin typeface="Arial"/>
                <a:ea typeface="Arial"/>
                <a:cs typeface="Arial"/>
                <a:sym typeface="Arial"/>
              </a:defRPr>
            </a:lvl6pPr>
            <a:lvl7pPr marL="0" lvl="6" indent="0" algn="r">
              <a:spcBef>
                <a:spcPts val="0"/>
              </a:spcBef>
              <a:buNone/>
              <a:defRPr sz="971" b="1">
                <a:solidFill>
                  <a:schemeClr val="dk1"/>
                </a:solidFill>
                <a:latin typeface="Arial"/>
                <a:ea typeface="Arial"/>
                <a:cs typeface="Arial"/>
                <a:sym typeface="Arial"/>
              </a:defRPr>
            </a:lvl7pPr>
            <a:lvl8pPr marL="0" lvl="7" indent="0" algn="r">
              <a:spcBef>
                <a:spcPts val="0"/>
              </a:spcBef>
              <a:buNone/>
              <a:defRPr sz="971" b="1">
                <a:solidFill>
                  <a:schemeClr val="dk1"/>
                </a:solidFill>
                <a:latin typeface="Arial"/>
                <a:ea typeface="Arial"/>
                <a:cs typeface="Arial"/>
                <a:sym typeface="Arial"/>
              </a:defRPr>
            </a:lvl8pPr>
            <a:lvl9pPr marL="0" lvl="8" indent="0" algn="r">
              <a:spcBef>
                <a:spcPts val="0"/>
              </a:spcBef>
              <a:buNone/>
              <a:defRPr sz="971"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50" name="Google Shape;250;p134"/>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lvl="0" algn="ctr">
              <a:spcBef>
                <a:spcPts val="0"/>
              </a:spcBef>
              <a:spcAft>
                <a:spcPts val="0"/>
              </a:spcAft>
              <a:buClr>
                <a:schemeClr val="dk1"/>
              </a:buClr>
              <a:buSzPts val="882"/>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1"/>
        <p:cNvGrpSpPr/>
        <p:nvPr/>
      </p:nvGrpSpPr>
      <p:grpSpPr>
        <a:xfrm>
          <a:off x="0" y="0"/>
          <a:ext cx="0" cy="0"/>
          <a:chOff x="0" y="0"/>
          <a:chExt cx="0" cy="0"/>
        </a:xfrm>
      </p:grpSpPr>
      <p:sp>
        <p:nvSpPr>
          <p:cNvPr id="252" name="Google Shape;252;p135"/>
          <p:cNvSpPr txBox="1">
            <a:spLocks noGrp="1"/>
          </p:cNvSpPr>
          <p:nvPr>
            <p:ph type="title"/>
          </p:nvPr>
        </p:nvSpPr>
        <p:spPr>
          <a:xfrm>
            <a:off x="838969" y="456643"/>
            <a:ext cx="3933152" cy="1601041"/>
          </a:xfrm>
          <a:prstGeom prst="rect">
            <a:avLst/>
          </a:prstGeom>
          <a:noFill/>
          <a:ln>
            <a:noFill/>
          </a:ln>
        </p:spPr>
        <p:txBody>
          <a:bodyPr spcFirstLastPara="1" wrap="square" lIns="61200" tIns="18000" rIns="0" bIns="0" anchor="b" anchorCtr="0">
            <a:noAutofit/>
          </a:bodyPr>
          <a:lstStyle>
            <a:lvl1pPr lvl="0" algn="l">
              <a:spcBef>
                <a:spcPts val="0"/>
              </a:spcBef>
              <a:spcAft>
                <a:spcPts val="0"/>
              </a:spcAft>
              <a:buSzPts val="1400"/>
              <a:buNone/>
              <a:defRPr sz="2824"/>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3" name="Google Shape;253;p135"/>
          <p:cNvSpPr txBox="1">
            <a:spLocks noGrp="1"/>
          </p:cNvSpPr>
          <p:nvPr>
            <p:ph type="body" idx="1"/>
          </p:nvPr>
        </p:nvSpPr>
        <p:spPr>
          <a:xfrm>
            <a:off x="5183911" y="987519"/>
            <a:ext cx="6171046" cy="4873158"/>
          </a:xfrm>
          <a:prstGeom prst="rect">
            <a:avLst/>
          </a:prstGeom>
          <a:noFill/>
          <a:ln>
            <a:noFill/>
          </a:ln>
        </p:spPr>
        <p:txBody>
          <a:bodyPr spcFirstLastPara="1" wrap="square" lIns="59650" tIns="29825" rIns="0" bIns="0" anchor="t" anchorCtr="0">
            <a:noAutofit/>
          </a:bodyPr>
          <a:lstStyle>
            <a:lvl1pPr marL="457200" lvl="0" indent="-407924" algn="l">
              <a:spcBef>
                <a:spcPts val="0"/>
              </a:spcBef>
              <a:spcAft>
                <a:spcPts val="0"/>
              </a:spcAft>
              <a:buSzPts val="2824"/>
              <a:buFont typeface="Arial"/>
              <a:buChar char="•"/>
              <a:defRPr sz="2824"/>
            </a:lvl1pPr>
            <a:lvl2pPr marL="914400" lvl="1" indent="-385508" algn="l">
              <a:spcBef>
                <a:spcPts val="706"/>
              </a:spcBef>
              <a:spcAft>
                <a:spcPts val="0"/>
              </a:spcAft>
              <a:buSzPts val="2471"/>
              <a:buChar char="–"/>
              <a:defRPr sz="2471"/>
            </a:lvl2pPr>
            <a:lvl3pPr marL="1371600" lvl="2" indent="-363092" algn="l">
              <a:spcBef>
                <a:spcPts val="618"/>
              </a:spcBef>
              <a:spcAft>
                <a:spcPts val="0"/>
              </a:spcAft>
              <a:buSzPts val="2118"/>
              <a:buFont typeface="Arial"/>
              <a:buChar char="•"/>
              <a:defRPr sz="2118"/>
            </a:lvl3pPr>
            <a:lvl4pPr marL="1828800" lvl="3" indent="-340677" algn="l">
              <a:spcBef>
                <a:spcPts val="530"/>
              </a:spcBef>
              <a:spcAft>
                <a:spcPts val="0"/>
              </a:spcAft>
              <a:buSzPts val="1765"/>
              <a:buChar char="–"/>
              <a:defRPr sz="1765"/>
            </a:lvl4pPr>
            <a:lvl5pPr marL="2286000" lvl="4" indent="-340677" algn="l">
              <a:spcBef>
                <a:spcPts val="441"/>
              </a:spcBef>
              <a:spcAft>
                <a:spcPts val="0"/>
              </a:spcAft>
              <a:buSzPts val="1765"/>
              <a:buChar char="&gt;"/>
              <a:defRPr sz="1765"/>
            </a:lvl5pPr>
            <a:lvl6pPr marL="2743200" lvl="5" indent="-340677" algn="l">
              <a:lnSpc>
                <a:spcPct val="90000"/>
              </a:lnSpc>
              <a:spcBef>
                <a:spcPts val="441"/>
              </a:spcBef>
              <a:spcAft>
                <a:spcPts val="0"/>
              </a:spcAft>
              <a:buClr>
                <a:schemeClr val="dk1"/>
              </a:buClr>
              <a:buSzPts val="1765"/>
              <a:buChar char="•"/>
              <a:defRPr sz="1765"/>
            </a:lvl6pPr>
            <a:lvl7pPr marL="3200400" lvl="6" indent="-340677" algn="l">
              <a:lnSpc>
                <a:spcPct val="90000"/>
              </a:lnSpc>
              <a:spcBef>
                <a:spcPts val="441"/>
              </a:spcBef>
              <a:spcAft>
                <a:spcPts val="0"/>
              </a:spcAft>
              <a:buClr>
                <a:schemeClr val="dk1"/>
              </a:buClr>
              <a:buSzPts val="1765"/>
              <a:buChar char="•"/>
              <a:defRPr sz="1765"/>
            </a:lvl7pPr>
            <a:lvl8pPr marL="3657600" lvl="7" indent="-340677" algn="l">
              <a:lnSpc>
                <a:spcPct val="90000"/>
              </a:lnSpc>
              <a:spcBef>
                <a:spcPts val="441"/>
              </a:spcBef>
              <a:spcAft>
                <a:spcPts val="0"/>
              </a:spcAft>
              <a:buClr>
                <a:schemeClr val="dk1"/>
              </a:buClr>
              <a:buSzPts val="1765"/>
              <a:buChar char="•"/>
              <a:defRPr sz="1765"/>
            </a:lvl8pPr>
            <a:lvl9pPr marL="4114800" lvl="8" indent="-340677" algn="l">
              <a:lnSpc>
                <a:spcPct val="90000"/>
              </a:lnSpc>
              <a:spcBef>
                <a:spcPts val="441"/>
              </a:spcBef>
              <a:spcAft>
                <a:spcPts val="0"/>
              </a:spcAft>
              <a:buClr>
                <a:schemeClr val="dk1"/>
              </a:buClr>
              <a:buSzPts val="1765"/>
              <a:buChar char="•"/>
              <a:defRPr sz="1765"/>
            </a:lvl9pPr>
          </a:lstStyle>
          <a:p>
            <a:endParaRPr/>
          </a:p>
        </p:txBody>
      </p:sp>
      <p:sp>
        <p:nvSpPr>
          <p:cNvPr id="254" name="Google Shape;254;p135"/>
          <p:cNvSpPr txBox="1">
            <a:spLocks noGrp="1"/>
          </p:cNvSpPr>
          <p:nvPr>
            <p:ph type="body" idx="2"/>
          </p:nvPr>
        </p:nvSpPr>
        <p:spPr>
          <a:xfrm>
            <a:off x="838969" y="2057684"/>
            <a:ext cx="3933152" cy="3811400"/>
          </a:xfrm>
          <a:prstGeom prst="rect">
            <a:avLst/>
          </a:prstGeom>
          <a:noFill/>
          <a:ln>
            <a:noFill/>
          </a:ln>
        </p:spPr>
        <p:txBody>
          <a:bodyPr spcFirstLastPara="1" wrap="square" lIns="59650" tIns="29825" rIns="0" bIns="0" anchor="t" anchorCtr="0">
            <a:noAutofit/>
          </a:bodyPr>
          <a:lstStyle>
            <a:lvl1pPr marL="457200" lvl="0" indent="-228600" algn="l">
              <a:spcBef>
                <a:spcPts val="0"/>
              </a:spcBef>
              <a:spcAft>
                <a:spcPts val="0"/>
              </a:spcAft>
              <a:buSzPts val="1412"/>
              <a:buFont typeface="Arial"/>
              <a:buNone/>
              <a:defRPr sz="1412"/>
            </a:lvl1pPr>
            <a:lvl2pPr marL="914400" lvl="1" indent="-228600" algn="l">
              <a:spcBef>
                <a:spcPts val="353"/>
              </a:spcBef>
              <a:spcAft>
                <a:spcPts val="0"/>
              </a:spcAft>
              <a:buSzPts val="1235"/>
              <a:buNone/>
              <a:defRPr sz="1235"/>
            </a:lvl2pPr>
            <a:lvl3pPr marL="1371600" lvl="2" indent="-228600" algn="l">
              <a:spcBef>
                <a:spcPts val="309"/>
              </a:spcBef>
              <a:spcAft>
                <a:spcPts val="0"/>
              </a:spcAft>
              <a:buSzPts val="1059"/>
              <a:buFont typeface="Arial"/>
              <a:buNone/>
              <a:defRPr sz="1059"/>
            </a:lvl3pPr>
            <a:lvl4pPr marL="1828800" lvl="3" indent="-228600" algn="l">
              <a:spcBef>
                <a:spcPts val="265"/>
              </a:spcBef>
              <a:spcAft>
                <a:spcPts val="0"/>
              </a:spcAft>
              <a:buSzPts val="882"/>
              <a:buNone/>
              <a:defRPr sz="882"/>
            </a:lvl4pPr>
            <a:lvl5pPr marL="2286000" lvl="4" indent="-228600" algn="l">
              <a:spcBef>
                <a:spcPts val="221"/>
              </a:spcBef>
              <a:spcAft>
                <a:spcPts val="0"/>
              </a:spcAft>
              <a:buSzPts val="882"/>
              <a:buNone/>
              <a:defRPr sz="882"/>
            </a:lvl5pPr>
            <a:lvl6pPr marL="2743200" lvl="5" indent="-228600" algn="l">
              <a:lnSpc>
                <a:spcPct val="90000"/>
              </a:lnSpc>
              <a:spcBef>
                <a:spcPts val="441"/>
              </a:spcBef>
              <a:spcAft>
                <a:spcPts val="0"/>
              </a:spcAft>
              <a:buClr>
                <a:schemeClr val="dk1"/>
              </a:buClr>
              <a:buSzPts val="882"/>
              <a:buNone/>
              <a:defRPr sz="882"/>
            </a:lvl6pPr>
            <a:lvl7pPr marL="3200400" lvl="6" indent="-228600" algn="l">
              <a:lnSpc>
                <a:spcPct val="90000"/>
              </a:lnSpc>
              <a:spcBef>
                <a:spcPts val="441"/>
              </a:spcBef>
              <a:spcAft>
                <a:spcPts val="0"/>
              </a:spcAft>
              <a:buClr>
                <a:schemeClr val="dk1"/>
              </a:buClr>
              <a:buSzPts val="882"/>
              <a:buNone/>
              <a:defRPr sz="882"/>
            </a:lvl7pPr>
            <a:lvl8pPr marL="3657600" lvl="7" indent="-228600" algn="l">
              <a:lnSpc>
                <a:spcPct val="90000"/>
              </a:lnSpc>
              <a:spcBef>
                <a:spcPts val="441"/>
              </a:spcBef>
              <a:spcAft>
                <a:spcPts val="0"/>
              </a:spcAft>
              <a:buClr>
                <a:schemeClr val="dk1"/>
              </a:buClr>
              <a:buSzPts val="882"/>
              <a:buNone/>
              <a:defRPr sz="882"/>
            </a:lvl8pPr>
            <a:lvl9pPr marL="4114800" lvl="8" indent="-228600" algn="l">
              <a:lnSpc>
                <a:spcPct val="90000"/>
              </a:lnSpc>
              <a:spcBef>
                <a:spcPts val="441"/>
              </a:spcBef>
              <a:spcAft>
                <a:spcPts val="0"/>
              </a:spcAft>
              <a:buClr>
                <a:schemeClr val="dk1"/>
              </a:buClr>
              <a:buSzPts val="882"/>
              <a:buNone/>
              <a:defRPr sz="882"/>
            </a:lvl9pPr>
          </a:lstStyle>
          <a:p>
            <a:endParaRPr/>
          </a:p>
        </p:txBody>
      </p:sp>
      <p:sp>
        <p:nvSpPr>
          <p:cNvPr id="255" name="Google Shape;255;p135"/>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lvl1pPr marL="0" lvl="0" indent="0" algn="r">
              <a:spcBef>
                <a:spcPts val="0"/>
              </a:spcBef>
              <a:buNone/>
              <a:defRPr sz="971" b="1">
                <a:solidFill>
                  <a:schemeClr val="dk1"/>
                </a:solidFill>
                <a:latin typeface="Arial"/>
                <a:ea typeface="Arial"/>
                <a:cs typeface="Arial"/>
                <a:sym typeface="Arial"/>
              </a:defRPr>
            </a:lvl1pPr>
            <a:lvl2pPr marL="0" lvl="1" indent="0" algn="r">
              <a:spcBef>
                <a:spcPts val="0"/>
              </a:spcBef>
              <a:buNone/>
              <a:defRPr sz="971" b="1">
                <a:solidFill>
                  <a:schemeClr val="dk1"/>
                </a:solidFill>
                <a:latin typeface="Arial"/>
                <a:ea typeface="Arial"/>
                <a:cs typeface="Arial"/>
                <a:sym typeface="Arial"/>
              </a:defRPr>
            </a:lvl2pPr>
            <a:lvl3pPr marL="0" lvl="2" indent="0" algn="r">
              <a:spcBef>
                <a:spcPts val="0"/>
              </a:spcBef>
              <a:buNone/>
              <a:defRPr sz="971" b="1">
                <a:solidFill>
                  <a:schemeClr val="dk1"/>
                </a:solidFill>
                <a:latin typeface="Arial"/>
                <a:ea typeface="Arial"/>
                <a:cs typeface="Arial"/>
                <a:sym typeface="Arial"/>
              </a:defRPr>
            </a:lvl3pPr>
            <a:lvl4pPr marL="0" lvl="3" indent="0" algn="r">
              <a:spcBef>
                <a:spcPts val="0"/>
              </a:spcBef>
              <a:buNone/>
              <a:defRPr sz="971" b="1">
                <a:solidFill>
                  <a:schemeClr val="dk1"/>
                </a:solidFill>
                <a:latin typeface="Arial"/>
                <a:ea typeface="Arial"/>
                <a:cs typeface="Arial"/>
                <a:sym typeface="Arial"/>
              </a:defRPr>
            </a:lvl4pPr>
            <a:lvl5pPr marL="0" lvl="4" indent="0" algn="r">
              <a:spcBef>
                <a:spcPts val="0"/>
              </a:spcBef>
              <a:buNone/>
              <a:defRPr sz="971" b="1">
                <a:solidFill>
                  <a:schemeClr val="dk1"/>
                </a:solidFill>
                <a:latin typeface="Arial"/>
                <a:ea typeface="Arial"/>
                <a:cs typeface="Arial"/>
                <a:sym typeface="Arial"/>
              </a:defRPr>
            </a:lvl5pPr>
            <a:lvl6pPr marL="0" lvl="5" indent="0" algn="r">
              <a:spcBef>
                <a:spcPts val="0"/>
              </a:spcBef>
              <a:buNone/>
              <a:defRPr sz="971" b="1">
                <a:solidFill>
                  <a:schemeClr val="dk1"/>
                </a:solidFill>
                <a:latin typeface="Arial"/>
                <a:ea typeface="Arial"/>
                <a:cs typeface="Arial"/>
                <a:sym typeface="Arial"/>
              </a:defRPr>
            </a:lvl6pPr>
            <a:lvl7pPr marL="0" lvl="6" indent="0" algn="r">
              <a:spcBef>
                <a:spcPts val="0"/>
              </a:spcBef>
              <a:buNone/>
              <a:defRPr sz="971" b="1">
                <a:solidFill>
                  <a:schemeClr val="dk1"/>
                </a:solidFill>
                <a:latin typeface="Arial"/>
                <a:ea typeface="Arial"/>
                <a:cs typeface="Arial"/>
                <a:sym typeface="Arial"/>
              </a:defRPr>
            </a:lvl7pPr>
            <a:lvl8pPr marL="0" lvl="7" indent="0" algn="r">
              <a:spcBef>
                <a:spcPts val="0"/>
              </a:spcBef>
              <a:buNone/>
              <a:defRPr sz="971" b="1">
                <a:solidFill>
                  <a:schemeClr val="dk1"/>
                </a:solidFill>
                <a:latin typeface="Arial"/>
                <a:ea typeface="Arial"/>
                <a:cs typeface="Arial"/>
                <a:sym typeface="Arial"/>
              </a:defRPr>
            </a:lvl8pPr>
            <a:lvl9pPr marL="0" lvl="8" indent="0" algn="r">
              <a:spcBef>
                <a:spcPts val="0"/>
              </a:spcBef>
              <a:buNone/>
              <a:defRPr sz="971"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56" name="Google Shape;256;p135"/>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lvl="0" algn="ctr">
              <a:spcBef>
                <a:spcPts val="0"/>
              </a:spcBef>
              <a:spcAft>
                <a:spcPts val="0"/>
              </a:spcAft>
              <a:buClr>
                <a:schemeClr val="dk1"/>
              </a:buClr>
              <a:buSzPts val="882"/>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57"/>
        <p:cNvGrpSpPr/>
        <p:nvPr/>
      </p:nvGrpSpPr>
      <p:grpSpPr>
        <a:xfrm>
          <a:off x="0" y="0"/>
          <a:ext cx="0" cy="0"/>
          <a:chOff x="0" y="0"/>
          <a:chExt cx="0" cy="0"/>
        </a:xfrm>
      </p:grpSpPr>
      <p:sp>
        <p:nvSpPr>
          <p:cNvPr id="258" name="Google Shape;258;p136"/>
          <p:cNvSpPr txBox="1">
            <a:spLocks noGrp="1"/>
          </p:cNvSpPr>
          <p:nvPr>
            <p:ph type="title"/>
          </p:nvPr>
        </p:nvSpPr>
        <p:spPr>
          <a:xfrm>
            <a:off x="838969" y="456643"/>
            <a:ext cx="3933152" cy="1601041"/>
          </a:xfrm>
          <a:prstGeom prst="rect">
            <a:avLst/>
          </a:prstGeom>
          <a:noFill/>
          <a:ln>
            <a:noFill/>
          </a:ln>
        </p:spPr>
        <p:txBody>
          <a:bodyPr spcFirstLastPara="1" wrap="square" lIns="61200" tIns="18000" rIns="0" bIns="0" anchor="b" anchorCtr="0">
            <a:noAutofit/>
          </a:bodyPr>
          <a:lstStyle>
            <a:lvl1pPr lvl="0" algn="l">
              <a:spcBef>
                <a:spcPts val="0"/>
              </a:spcBef>
              <a:spcAft>
                <a:spcPts val="0"/>
              </a:spcAft>
              <a:buSzPts val="1400"/>
              <a:buNone/>
              <a:defRPr sz="2824"/>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9" name="Google Shape;259;p136"/>
          <p:cNvSpPr>
            <a:spLocks noGrp="1"/>
          </p:cNvSpPr>
          <p:nvPr>
            <p:ph type="pic" idx="2"/>
          </p:nvPr>
        </p:nvSpPr>
        <p:spPr>
          <a:xfrm>
            <a:off x="5183911" y="987519"/>
            <a:ext cx="6171046" cy="4873158"/>
          </a:xfrm>
          <a:prstGeom prst="rect">
            <a:avLst/>
          </a:prstGeom>
          <a:noFill/>
          <a:ln>
            <a:noFill/>
          </a:ln>
        </p:spPr>
      </p:sp>
      <p:sp>
        <p:nvSpPr>
          <p:cNvPr id="260" name="Google Shape;260;p136"/>
          <p:cNvSpPr txBox="1">
            <a:spLocks noGrp="1"/>
          </p:cNvSpPr>
          <p:nvPr>
            <p:ph type="body" idx="1"/>
          </p:nvPr>
        </p:nvSpPr>
        <p:spPr>
          <a:xfrm>
            <a:off x="838969" y="2057684"/>
            <a:ext cx="3933152" cy="3811400"/>
          </a:xfrm>
          <a:prstGeom prst="rect">
            <a:avLst/>
          </a:prstGeom>
          <a:noFill/>
          <a:ln>
            <a:noFill/>
          </a:ln>
        </p:spPr>
        <p:txBody>
          <a:bodyPr spcFirstLastPara="1" wrap="square" lIns="59650" tIns="29825" rIns="0" bIns="0" anchor="t" anchorCtr="0">
            <a:noAutofit/>
          </a:bodyPr>
          <a:lstStyle>
            <a:lvl1pPr marL="457200" lvl="0" indent="-228600" algn="l">
              <a:spcBef>
                <a:spcPts val="0"/>
              </a:spcBef>
              <a:spcAft>
                <a:spcPts val="0"/>
              </a:spcAft>
              <a:buSzPts val="1412"/>
              <a:buFont typeface="Arial"/>
              <a:buNone/>
              <a:defRPr sz="1412"/>
            </a:lvl1pPr>
            <a:lvl2pPr marL="914400" lvl="1" indent="-228600" algn="l">
              <a:spcBef>
                <a:spcPts val="353"/>
              </a:spcBef>
              <a:spcAft>
                <a:spcPts val="0"/>
              </a:spcAft>
              <a:buSzPts val="1235"/>
              <a:buNone/>
              <a:defRPr sz="1235"/>
            </a:lvl2pPr>
            <a:lvl3pPr marL="1371600" lvl="2" indent="-228600" algn="l">
              <a:spcBef>
                <a:spcPts val="309"/>
              </a:spcBef>
              <a:spcAft>
                <a:spcPts val="0"/>
              </a:spcAft>
              <a:buSzPts val="1059"/>
              <a:buFont typeface="Arial"/>
              <a:buNone/>
              <a:defRPr sz="1059"/>
            </a:lvl3pPr>
            <a:lvl4pPr marL="1828800" lvl="3" indent="-228600" algn="l">
              <a:spcBef>
                <a:spcPts val="265"/>
              </a:spcBef>
              <a:spcAft>
                <a:spcPts val="0"/>
              </a:spcAft>
              <a:buSzPts val="882"/>
              <a:buNone/>
              <a:defRPr sz="882"/>
            </a:lvl4pPr>
            <a:lvl5pPr marL="2286000" lvl="4" indent="-228600" algn="l">
              <a:spcBef>
                <a:spcPts val="221"/>
              </a:spcBef>
              <a:spcAft>
                <a:spcPts val="0"/>
              </a:spcAft>
              <a:buSzPts val="882"/>
              <a:buNone/>
              <a:defRPr sz="882"/>
            </a:lvl5pPr>
            <a:lvl6pPr marL="2743200" lvl="5" indent="-228600" algn="l">
              <a:lnSpc>
                <a:spcPct val="90000"/>
              </a:lnSpc>
              <a:spcBef>
                <a:spcPts val="441"/>
              </a:spcBef>
              <a:spcAft>
                <a:spcPts val="0"/>
              </a:spcAft>
              <a:buClr>
                <a:schemeClr val="dk1"/>
              </a:buClr>
              <a:buSzPts val="882"/>
              <a:buNone/>
              <a:defRPr sz="882"/>
            </a:lvl6pPr>
            <a:lvl7pPr marL="3200400" lvl="6" indent="-228600" algn="l">
              <a:lnSpc>
                <a:spcPct val="90000"/>
              </a:lnSpc>
              <a:spcBef>
                <a:spcPts val="441"/>
              </a:spcBef>
              <a:spcAft>
                <a:spcPts val="0"/>
              </a:spcAft>
              <a:buClr>
                <a:schemeClr val="dk1"/>
              </a:buClr>
              <a:buSzPts val="882"/>
              <a:buNone/>
              <a:defRPr sz="882"/>
            </a:lvl7pPr>
            <a:lvl8pPr marL="3657600" lvl="7" indent="-228600" algn="l">
              <a:lnSpc>
                <a:spcPct val="90000"/>
              </a:lnSpc>
              <a:spcBef>
                <a:spcPts val="441"/>
              </a:spcBef>
              <a:spcAft>
                <a:spcPts val="0"/>
              </a:spcAft>
              <a:buClr>
                <a:schemeClr val="dk1"/>
              </a:buClr>
              <a:buSzPts val="882"/>
              <a:buNone/>
              <a:defRPr sz="882"/>
            </a:lvl8pPr>
            <a:lvl9pPr marL="4114800" lvl="8" indent="-228600" algn="l">
              <a:lnSpc>
                <a:spcPct val="90000"/>
              </a:lnSpc>
              <a:spcBef>
                <a:spcPts val="441"/>
              </a:spcBef>
              <a:spcAft>
                <a:spcPts val="0"/>
              </a:spcAft>
              <a:buClr>
                <a:schemeClr val="dk1"/>
              </a:buClr>
              <a:buSzPts val="882"/>
              <a:buNone/>
              <a:defRPr sz="882"/>
            </a:lvl9pPr>
          </a:lstStyle>
          <a:p>
            <a:endParaRPr/>
          </a:p>
        </p:txBody>
      </p:sp>
      <p:sp>
        <p:nvSpPr>
          <p:cNvPr id="261" name="Google Shape;261;p136"/>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lvl1pPr marL="0" lvl="0" indent="0" algn="r">
              <a:spcBef>
                <a:spcPts val="0"/>
              </a:spcBef>
              <a:buNone/>
              <a:defRPr sz="971" b="1">
                <a:solidFill>
                  <a:schemeClr val="dk1"/>
                </a:solidFill>
                <a:latin typeface="Arial"/>
                <a:ea typeface="Arial"/>
                <a:cs typeface="Arial"/>
                <a:sym typeface="Arial"/>
              </a:defRPr>
            </a:lvl1pPr>
            <a:lvl2pPr marL="0" lvl="1" indent="0" algn="r">
              <a:spcBef>
                <a:spcPts val="0"/>
              </a:spcBef>
              <a:buNone/>
              <a:defRPr sz="971" b="1">
                <a:solidFill>
                  <a:schemeClr val="dk1"/>
                </a:solidFill>
                <a:latin typeface="Arial"/>
                <a:ea typeface="Arial"/>
                <a:cs typeface="Arial"/>
                <a:sym typeface="Arial"/>
              </a:defRPr>
            </a:lvl2pPr>
            <a:lvl3pPr marL="0" lvl="2" indent="0" algn="r">
              <a:spcBef>
                <a:spcPts val="0"/>
              </a:spcBef>
              <a:buNone/>
              <a:defRPr sz="971" b="1">
                <a:solidFill>
                  <a:schemeClr val="dk1"/>
                </a:solidFill>
                <a:latin typeface="Arial"/>
                <a:ea typeface="Arial"/>
                <a:cs typeface="Arial"/>
                <a:sym typeface="Arial"/>
              </a:defRPr>
            </a:lvl3pPr>
            <a:lvl4pPr marL="0" lvl="3" indent="0" algn="r">
              <a:spcBef>
                <a:spcPts val="0"/>
              </a:spcBef>
              <a:buNone/>
              <a:defRPr sz="971" b="1">
                <a:solidFill>
                  <a:schemeClr val="dk1"/>
                </a:solidFill>
                <a:latin typeface="Arial"/>
                <a:ea typeface="Arial"/>
                <a:cs typeface="Arial"/>
                <a:sym typeface="Arial"/>
              </a:defRPr>
            </a:lvl4pPr>
            <a:lvl5pPr marL="0" lvl="4" indent="0" algn="r">
              <a:spcBef>
                <a:spcPts val="0"/>
              </a:spcBef>
              <a:buNone/>
              <a:defRPr sz="971" b="1">
                <a:solidFill>
                  <a:schemeClr val="dk1"/>
                </a:solidFill>
                <a:latin typeface="Arial"/>
                <a:ea typeface="Arial"/>
                <a:cs typeface="Arial"/>
                <a:sym typeface="Arial"/>
              </a:defRPr>
            </a:lvl5pPr>
            <a:lvl6pPr marL="0" lvl="5" indent="0" algn="r">
              <a:spcBef>
                <a:spcPts val="0"/>
              </a:spcBef>
              <a:buNone/>
              <a:defRPr sz="971" b="1">
                <a:solidFill>
                  <a:schemeClr val="dk1"/>
                </a:solidFill>
                <a:latin typeface="Arial"/>
                <a:ea typeface="Arial"/>
                <a:cs typeface="Arial"/>
                <a:sym typeface="Arial"/>
              </a:defRPr>
            </a:lvl6pPr>
            <a:lvl7pPr marL="0" lvl="6" indent="0" algn="r">
              <a:spcBef>
                <a:spcPts val="0"/>
              </a:spcBef>
              <a:buNone/>
              <a:defRPr sz="971" b="1">
                <a:solidFill>
                  <a:schemeClr val="dk1"/>
                </a:solidFill>
                <a:latin typeface="Arial"/>
                <a:ea typeface="Arial"/>
                <a:cs typeface="Arial"/>
                <a:sym typeface="Arial"/>
              </a:defRPr>
            </a:lvl7pPr>
            <a:lvl8pPr marL="0" lvl="7" indent="0" algn="r">
              <a:spcBef>
                <a:spcPts val="0"/>
              </a:spcBef>
              <a:buNone/>
              <a:defRPr sz="971" b="1">
                <a:solidFill>
                  <a:schemeClr val="dk1"/>
                </a:solidFill>
                <a:latin typeface="Arial"/>
                <a:ea typeface="Arial"/>
                <a:cs typeface="Arial"/>
                <a:sym typeface="Arial"/>
              </a:defRPr>
            </a:lvl8pPr>
            <a:lvl9pPr marL="0" lvl="8" indent="0" algn="r">
              <a:spcBef>
                <a:spcPts val="0"/>
              </a:spcBef>
              <a:buNone/>
              <a:defRPr sz="971"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62" name="Google Shape;262;p136"/>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lvl="0" algn="ctr">
              <a:spcBef>
                <a:spcPts val="0"/>
              </a:spcBef>
              <a:spcAft>
                <a:spcPts val="0"/>
              </a:spcAft>
              <a:buClr>
                <a:schemeClr val="dk1"/>
              </a:buClr>
              <a:buSzPts val="882"/>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63"/>
        <p:cNvGrpSpPr/>
        <p:nvPr/>
      </p:nvGrpSpPr>
      <p:grpSpPr>
        <a:xfrm>
          <a:off x="0" y="0"/>
          <a:ext cx="0" cy="0"/>
          <a:chOff x="0" y="0"/>
          <a:chExt cx="0" cy="0"/>
        </a:xfrm>
      </p:grpSpPr>
      <p:sp>
        <p:nvSpPr>
          <p:cNvPr id="264" name="Google Shape;264;p137"/>
          <p:cNvSpPr txBox="1">
            <a:spLocks noGrp="1"/>
          </p:cNvSpPr>
          <p:nvPr>
            <p:ph type="title"/>
          </p:nvPr>
        </p:nvSpPr>
        <p:spPr>
          <a:xfrm>
            <a:off x="223212" y="126669"/>
            <a:ext cx="10199040" cy="876860"/>
          </a:xfrm>
          <a:prstGeom prst="rect">
            <a:avLst/>
          </a:prstGeom>
          <a:noFill/>
          <a:ln>
            <a:noFill/>
          </a:ln>
        </p:spPr>
        <p:txBody>
          <a:bodyPr spcFirstLastPara="1" wrap="square" lIns="61200" tIns="1800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5" name="Google Shape;265;p137"/>
          <p:cNvSpPr txBox="1">
            <a:spLocks noGrp="1"/>
          </p:cNvSpPr>
          <p:nvPr>
            <p:ph type="body" idx="1"/>
          </p:nvPr>
        </p:nvSpPr>
        <p:spPr>
          <a:xfrm rot="5400000">
            <a:off x="3327341" y="-2034133"/>
            <a:ext cx="5577728" cy="11797530"/>
          </a:xfrm>
          <a:prstGeom prst="rect">
            <a:avLst/>
          </a:prstGeom>
          <a:noFill/>
          <a:ln>
            <a:noFill/>
          </a:ln>
        </p:spPr>
        <p:txBody>
          <a:bodyPr spcFirstLastPara="1" wrap="square" lIns="59650" tIns="29825" rIns="0" bIns="0" anchor="t" anchorCtr="0">
            <a:noAutofit/>
          </a:bodyPr>
          <a:lstStyle>
            <a:lvl1pPr marL="457200" lvl="0" indent="-342900" algn="l">
              <a:spcBef>
                <a:spcPts val="0"/>
              </a:spcBef>
              <a:spcAft>
                <a:spcPts val="0"/>
              </a:spcAft>
              <a:buSzPts val="1800"/>
              <a:buChar char="•"/>
              <a:defRPr/>
            </a:lvl1pPr>
            <a:lvl2pPr marL="914400" lvl="1" indent="-342900" algn="l">
              <a:spcBef>
                <a:spcPts val="450"/>
              </a:spcBef>
              <a:spcAft>
                <a:spcPts val="0"/>
              </a:spcAft>
              <a:buSzPts val="1800"/>
              <a:buChar char="–"/>
              <a:defRPr/>
            </a:lvl2pPr>
            <a:lvl3pPr marL="1371600" lvl="2" indent="-342900" algn="l">
              <a:spcBef>
                <a:spcPts val="450"/>
              </a:spcBef>
              <a:spcAft>
                <a:spcPts val="0"/>
              </a:spcAft>
              <a:buSzPts val="1800"/>
              <a:buChar char="•"/>
              <a:defRPr/>
            </a:lvl3pPr>
            <a:lvl4pPr marL="1828800" lvl="3" indent="-342900" algn="l">
              <a:spcBef>
                <a:spcPts val="450"/>
              </a:spcBef>
              <a:spcAft>
                <a:spcPts val="0"/>
              </a:spcAft>
              <a:buSzPts val="1800"/>
              <a:buChar char="–"/>
              <a:defRPr/>
            </a:lvl4pPr>
            <a:lvl5pPr marL="2286000" lvl="4" indent="-342900" algn="l">
              <a:spcBef>
                <a:spcPts val="450"/>
              </a:spcBef>
              <a:spcAft>
                <a:spcPts val="0"/>
              </a:spcAft>
              <a:buSzPts val="1800"/>
              <a:buChar char="&gt;"/>
              <a:defRPr/>
            </a:lvl5pPr>
            <a:lvl6pPr marL="2743200" lvl="5" indent="-342900" algn="l">
              <a:lnSpc>
                <a:spcPct val="90000"/>
              </a:lnSpc>
              <a:spcBef>
                <a:spcPts val="450"/>
              </a:spcBef>
              <a:spcAft>
                <a:spcPts val="0"/>
              </a:spcAft>
              <a:buClr>
                <a:schemeClr val="dk1"/>
              </a:buClr>
              <a:buSzPts val="1800"/>
              <a:buChar char="•"/>
              <a:defRPr/>
            </a:lvl6pPr>
            <a:lvl7pPr marL="3200400" lvl="6" indent="-342900" algn="l">
              <a:lnSpc>
                <a:spcPct val="90000"/>
              </a:lnSpc>
              <a:spcBef>
                <a:spcPts val="441"/>
              </a:spcBef>
              <a:spcAft>
                <a:spcPts val="0"/>
              </a:spcAft>
              <a:buClr>
                <a:schemeClr val="dk1"/>
              </a:buClr>
              <a:buSzPts val="1800"/>
              <a:buChar char="•"/>
              <a:defRPr/>
            </a:lvl7pPr>
            <a:lvl8pPr marL="3657600" lvl="7" indent="-342900" algn="l">
              <a:lnSpc>
                <a:spcPct val="90000"/>
              </a:lnSpc>
              <a:spcBef>
                <a:spcPts val="441"/>
              </a:spcBef>
              <a:spcAft>
                <a:spcPts val="0"/>
              </a:spcAft>
              <a:buClr>
                <a:schemeClr val="dk1"/>
              </a:buClr>
              <a:buSzPts val="1800"/>
              <a:buChar char="•"/>
              <a:defRPr/>
            </a:lvl8pPr>
            <a:lvl9pPr marL="4114800" lvl="8" indent="-342900" algn="l">
              <a:lnSpc>
                <a:spcPct val="90000"/>
              </a:lnSpc>
              <a:spcBef>
                <a:spcPts val="441"/>
              </a:spcBef>
              <a:spcAft>
                <a:spcPts val="0"/>
              </a:spcAft>
              <a:buClr>
                <a:schemeClr val="dk1"/>
              </a:buClr>
              <a:buSzPts val="1800"/>
              <a:buChar char="•"/>
              <a:defRPr/>
            </a:lvl9pPr>
          </a:lstStyle>
          <a:p>
            <a:endParaRPr/>
          </a:p>
        </p:txBody>
      </p:sp>
      <p:sp>
        <p:nvSpPr>
          <p:cNvPr id="266" name="Google Shape;266;p137"/>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lvl1pPr marL="0" lvl="0" indent="0" algn="r">
              <a:spcBef>
                <a:spcPts val="0"/>
              </a:spcBef>
              <a:buNone/>
              <a:defRPr sz="971" b="1">
                <a:solidFill>
                  <a:schemeClr val="dk1"/>
                </a:solidFill>
                <a:latin typeface="Arial"/>
                <a:ea typeface="Arial"/>
                <a:cs typeface="Arial"/>
                <a:sym typeface="Arial"/>
              </a:defRPr>
            </a:lvl1pPr>
            <a:lvl2pPr marL="0" lvl="1" indent="0" algn="r">
              <a:spcBef>
                <a:spcPts val="0"/>
              </a:spcBef>
              <a:buNone/>
              <a:defRPr sz="971" b="1">
                <a:solidFill>
                  <a:schemeClr val="dk1"/>
                </a:solidFill>
                <a:latin typeface="Arial"/>
                <a:ea typeface="Arial"/>
                <a:cs typeface="Arial"/>
                <a:sym typeface="Arial"/>
              </a:defRPr>
            </a:lvl2pPr>
            <a:lvl3pPr marL="0" lvl="2" indent="0" algn="r">
              <a:spcBef>
                <a:spcPts val="0"/>
              </a:spcBef>
              <a:buNone/>
              <a:defRPr sz="971" b="1">
                <a:solidFill>
                  <a:schemeClr val="dk1"/>
                </a:solidFill>
                <a:latin typeface="Arial"/>
                <a:ea typeface="Arial"/>
                <a:cs typeface="Arial"/>
                <a:sym typeface="Arial"/>
              </a:defRPr>
            </a:lvl3pPr>
            <a:lvl4pPr marL="0" lvl="3" indent="0" algn="r">
              <a:spcBef>
                <a:spcPts val="0"/>
              </a:spcBef>
              <a:buNone/>
              <a:defRPr sz="971" b="1">
                <a:solidFill>
                  <a:schemeClr val="dk1"/>
                </a:solidFill>
                <a:latin typeface="Arial"/>
                <a:ea typeface="Arial"/>
                <a:cs typeface="Arial"/>
                <a:sym typeface="Arial"/>
              </a:defRPr>
            </a:lvl4pPr>
            <a:lvl5pPr marL="0" lvl="4" indent="0" algn="r">
              <a:spcBef>
                <a:spcPts val="0"/>
              </a:spcBef>
              <a:buNone/>
              <a:defRPr sz="971" b="1">
                <a:solidFill>
                  <a:schemeClr val="dk1"/>
                </a:solidFill>
                <a:latin typeface="Arial"/>
                <a:ea typeface="Arial"/>
                <a:cs typeface="Arial"/>
                <a:sym typeface="Arial"/>
              </a:defRPr>
            </a:lvl5pPr>
            <a:lvl6pPr marL="0" lvl="5" indent="0" algn="r">
              <a:spcBef>
                <a:spcPts val="0"/>
              </a:spcBef>
              <a:buNone/>
              <a:defRPr sz="971" b="1">
                <a:solidFill>
                  <a:schemeClr val="dk1"/>
                </a:solidFill>
                <a:latin typeface="Arial"/>
                <a:ea typeface="Arial"/>
                <a:cs typeface="Arial"/>
                <a:sym typeface="Arial"/>
              </a:defRPr>
            </a:lvl6pPr>
            <a:lvl7pPr marL="0" lvl="6" indent="0" algn="r">
              <a:spcBef>
                <a:spcPts val="0"/>
              </a:spcBef>
              <a:buNone/>
              <a:defRPr sz="971" b="1">
                <a:solidFill>
                  <a:schemeClr val="dk1"/>
                </a:solidFill>
                <a:latin typeface="Arial"/>
                <a:ea typeface="Arial"/>
                <a:cs typeface="Arial"/>
                <a:sym typeface="Arial"/>
              </a:defRPr>
            </a:lvl7pPr>
            <a:lvl8pPr marL="0" lvl="7" indent="0" algn="r">
              <a:spcBef>
                <a:spcPts val="0"/>
              </a:spcBef>
              <a:buNone/>
              <a:defRPr sz="971" b="1">
                <a:solidFill>
                  <a:schemeClr val="dk1"/>
                </a:solidFill>
                <a:latin typeface="Arial"/>
                <a:ea typeface="Arial"/>
                <a:cs typeface="Arial"/>
                <a:sym typeface="Arial"/>
              </a:defRPr>
            </a:lvl8pPr>
            <a:lvl9pPr marL="0" lvl="8" indent="0" algn="r">
              <a:spcBef>
                <a:spcPts val="0"/>
              </a:spcBef>
              <a:buNone/>
              <a:defRPr sz="971"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67" name="Google Shape;267;p137"/>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lvl="0" algn="ctr">
              <a:spcBef>
                <a:spcPts val="0"/>
              </a:spcBef>
              <a:spcAft>
                <a:spcPts val="0"/>
              </a:spcAft>
              <a:buClr>
                <a:schemeClr val="dk1"/>
              </a:buClr>
              <a:buSzPts val="882"/>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68"/>
        <p:cNvGrpSpPr/>
        <p:nvPr/>
      </p:nvGrpSpPr>
      <p:grpSpPr>
        <a:xfrm>
          <a:off x="0" y="0"/>
          <a:ext cx="0" cy="0"/>
          <a:chOff x="0" y="0"/>
          <a:chExt cx="0" cy="0"/>
        </a:xfrm>
      </p:grpSpPr>
      <p:sp>
        <p:nvSpPr>
          <p:cNvPr id="269" name="Google Shape;269;p138"/>
          <p:cNvSpPr txBox="1">
            <a:spLocks noGrp="1"/>
          </p:cNvSpPr>
          <p:nvPr>
            <p:ph type="title"/>
          </p:nvPr>
        </p:nvSpPr>
        <p:spPr>
          <a:xfrm rot="5400000">
            <a:off x="7214254" y="1852780"/>
            <a:ext cx="6653493" cy="2947939"/>
          </a:xfrm>
          <a:prstGeom prst="rect">
            <a:avLst/>
          </a:prstGeom>
          <a:noFill/>
          <a:ln>
            <a:noFill/>
          </a:ln>
        </p:spPr>
        <p:txBody>
          <a:bodyPr spcFirstLastPara="1" wrap="square" lIns="61200" tIns="1800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138"/>
          <p:cNvSpPr txBox="1">
            <a:spLocks noGrp="1"/>
          </p:cNvSpPr>
          <p:nvPr>
            <p:ph type="body" idx="1"/>
          </p:nvPr>
        </p:nvSpPr>
        <p:spPr>
          <a:xfrm rot="5400000">
            <a:off x="1223125" y="-1005682"/>
            <a:ext cx="6653493" cy="8664863"/>
          </a:xfrm>
          <a:prstGeom prst="rect">
            <a:avLst/>
          </a:prstGeom>
          <a:noFill/>
          <a:ln>
            <a:noFill/>
          </a:ln>
        </p:spPr>
        <p:txBody>
          <a:bodyPr spcFirstLastPara="1" wrap="square" lIns="59650" tIns="29825" rIns="0" bIns="0" anchor="t" anchorCtr="0">
            <a:noAutofit/>
          </a:bodyPr>
          <a:lstStyle>
            <a:lvl1pPr marL="457200" lvl="0" indent="-342900" algn="l">
              <a:spcBef>
                <a:spcPts val="0"/>
              </a:spcBef>
              <a:spcAft>
                <a:spcPts val="0"/>
              </a:spcAft>
              <a:buSzPts val="1800"/>
              <a:buChar char="•"/>
              <a:defRPr/>
            </a:lvl1pPr>
            <a:lvl2pPr marL="914400" lvl="1" indent="-342900" algn="l">
              <a:spcBef>
                <a:spcPts val="450"/>
              </a:spcBef>
              <a:spcAft>
                <a:spcPts val="0"/>
              </a:spcAft>
              <a:buSzPts val="1800"/>
              <a:buChar char="–"/>
              <a:defRPr/>
            </a:lvl2pPr>
            <a:lvl3pPr marL="1371600" lvl="2" indent="-342900" algn="l">
              <a:spcBef>
                <a:spcPts val="450"/>
              </a:spcBef>
              <a:spcAft>
                <a:spcPts val="0"/>
              </a:spcAft>
              <a:buSzPts val="1800"/>
              <a:buChar char="•"/>
              <a:defRPr/>
            </a:lvl3pPr>
            <a:lvl4pPr marL="1828800" lvl="3" indent="-342900" algn="l">
              <a:spcBef>
                <a:spcPts val="450"/>
              </a:spcBef>
              <a:spcAft>
                <a:spcPts val="0"/>
              </a:spcAft>
              <a:buSzPts val="1800"/>
              <a:buChar char="–"/>
              <a:defRPr/>
            </a:lvl4pPr>
            <a:lvl5pPr marL="2286000" lvl="4" indent="-342900" algn="l">
              <a:spcBef>
                <a:spcPts val="450"/>
              </a:spcBef>
              <a:spcAft>
                <a:spcPts val="0"/>
              </a:spcAft>
              <a:buSzPts val="1800"/>
              <a:buChar char="&gt;"/>
              <a:defRPr/>
            </a:lvl5pPr>
            <a:lvl6pPr marL="2743200" lvl="5" indent="-342900" algn="l">
              <a:lnSpc>
                <a:spcPct val="90000"/>
              </a:lnSpc>
              <a:spcBef>
                <a:spcPts val="450"/>
              </a:spcBef>
              <a:spcAft>
                <a:spcPts val="0"/>
              </a:spcAft>
              <a:buClr>
                <a:schemeClr val="dk1"/>
              </a:buClr>
              <a:buSzPts val="1800"/>
              <a:buChar char="•"/>
              <a:defRPr/>
            </a:lvl6pPr>
            <a:lvl7pPr marL="3200400" lvl="6" indent="-342900" algn="l">
              <a:lnSpc>
                <a:spcPct val="90000"/>
              </a:lnSpc>
              <a:spcBef>
                <a:spcPts val="441"/>
              </a:spcBef>
              <a:spcAft>
                <a:spcPts val="0"/>
              </a:spcAft>
              <a:buClr>
                <a:schemeClr val="dk1"/>
              </a:buClr>
              <a:buSzPts val="1800"/>
              <a:buChar char="•"/>
              <a:defRPr/>
            </a:lvl7pPr>
            <a:lvl8pPr marL="3657600" lvl="7" indent="-342900" algn="l">
              <a:lnSpc>
                <a:spcPct val="90000"/>
              </a:lnSpc>
              <a:spcBef>
                <a:spcPts val="441"/>
              </a:spcBef>
              <a:spcAft>
                <a:spcPts val="0"/>
              </a:spcAft>
              <a:buClr>
                <a:schemeClr val="dk1"/>
              </a:buClr>
              <a:buSzPts val="1800"/>
              <a:buChar char="•"/>
              <a:defRPr/>
            </a:lvl8pPr>
            <a:lvl9pPr marL="4114800" lvl="8" indent="-342900" algn="l">
              <a:lnSpc>
                <a:spcPct val="90000"/>
              </a:lnSpc>
              <a:spcBef>
                <a:spcPts val="441"/>
              </a:spcBef>
              <a:spcAft>
                <a:spcPts val="0"/>
              </a:spcAft>
              <a:buClr>
                <a:schemeClr val="dk1"/>
              </a:buClr>
              <a:buSzPts val="1800"/>
              <a:buChar char="•"/>
              <a:defRPr/>
            </a:lvl9pPr>
          </a:lstStyle>
          <a:p>
            <a:endParaRPr/>
          </a:p>
        </p:txBody>
      </p:sp>
      <p:sp>
        <p:nvSpPr>
          <p:cNvPr id="271" name="Google Shape;271;p138"/>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lvl1pPr marL="0" lvl="0" indent="0" algn="r">
              <a:spcBef>
                <a:spcPts val="0"/>
              </a:spcBef>
              <a:buNone/>
              <a:defRPr sz="971" b="1">
                <a:solidFill>
                  <a:schemeClr val="dk1"/>
                </a:solidFill>
                <a:latin typeface="Arial"/>
                <a:ea typeface="Arial"/>
                <a:cs typeface="Arial"/>
                <a:sym typeface="Arial"/>
              </a:defRPr>
            </a:lvl1pPr>
            <a:lvl2pPr marL="0" lvl="1" indent="0" algn="r">
              <a:spcBef>
                <a:spcPts val="0"/>
              </a:spcBef>
              <a:buNone/>
              <a:defRPr sz="971" b="1">
                <a:solidFill>
                  <a:schemeClr val="dk1"/>
                </a:solidFill>
                <a:latin typeface="Arial"/>
                <a:ea typeface="Arial"/>
                <a:cs typeface="Arial"/>
                <a:sym typeface="Arial"/>
              </a:defRPr>
            </a:lvl2pPr>
            <a:lvl3pPr marL="0" lvl="2" indent="0" algn="r">
              <a:spcBef>
                <a:spcPts val="0"/>
              </a:spcBef>
              <a:buNone/>
              <a:defRPr sz="971" b="1">
                <a:solidFill>
                  <a:schemeClr val="dk1"/>
                </a:solidFill>
                <a:latin typeface="Arial"/>
                <a:ea typeface="Arial"/>
                <a:cs typeface="Arial"/>
                <a:sym typeface="Arial"/>
              </a:defRPr>
            </a:lvl3pPr>
            <a:lvl4pPr marL="0" lvl="3" indent="0" algn="r">
              <a:spcBef>
                <a:spcPts val="0"/>
              </a:spcBef>
              <a:buNone/>
              <a:defRPr sz="971" b="1">
                <a:solidFill>
                  <a:schemeClr val="dk1"/>
                </a:solidFill>
                <a:latin typeface="Arial"/>
                <a:ea typeface="Arial"/>
                <a:cs typeface="Arial"/>
                <a:sym typeface="Arial"/>
              </a:defRPr>
            </a:lvl4pPr>
            <a:lvl5pPr marL="0" lvl="4" indent="0" algn="r">
              <a:spcBef>
                <a:spcPts val="0"/>
              </a:spcBef>
              <a:buNone/>
              <a:defRPr sz="971" b="1">
                <a:solidFill>
                  <a:schemeClr val="dk1"/>
                </a:solidFill>
                <a:latin typeface="Arial"/>
                <a:ea typeface="Arial"/>
                <a:cs typeface="Arial"/>
                <a:sym typeface="Arial"/>
              </a:defRPr>
            </a:lvl5pPr>
            <a:lvl6pPr marL="0" lvl="5" indent="0" algn="r">
              <a:spcBef>
                <a:spcPts val="0"/>
              </a:spcBef>
              <a:buNone/>
              <a:defRPr sz="971" b="1">
                <a:solidFill>
                  <a:schemeClr val="dk1"/>
                </a:solidFill>
                <a:latin typeface="Arial"/>
                <a:ea typeface="Arial"/>
                <a:cs typeface="Arial"/>
                <a:sym typeface="Arial"/>
              </a:defRPr>
            </a:lvl6pPr>
            <a:lvl7pPr marL="0" lvl="6" indent="0" algn="r">
              <a:spcBef>
                <a:spcPts val="0"/>
              </a:spcBef>
              <a:buNone/>
              <a:defRPr sz="971" b="1">
                <a:solidFill>
                  <a:schemeClr val="dk1"/>
                </a:solidFill>
                <a:latin typeface="Arial"/>
                <a:ea typeface="Arial"/>
                <a:cs typeface="Arial"/>
                <a:sym typeface="Arial"/>
              </a:defRPr>
            </a:lvl7pPr>
            <a:lvl8pPr marL="0" lvl="7" indent="0" algn="r">
              <a:spcBef>
                <a:spcPts val="0"/>
              </a:spcBef>
              <a:buNone/>
              <a:defRPr sz="971" b="1">
                <a:solidFill>
                  <a:schemeClr val="dk1"/>
                </a:solidFill>
                <a:latin typeface="Arial"/>
                <a:ea typeface="Arial"/>
                <a:cs typeface="Arial"/>
                <a:sym typeface="Arial"/>
              </a:defRPr>
            </a:lvl8pPr>
            <a:lvl9pPr marL="0" lvl="8" indent="0" algn="r">
              <a:spcBef>
                <a:spcPts val="0"/>
              </a:spcBef>
              <a:buNone/>
              <a:defRPr sz="971"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72" name="Google Shape;272;p138"/>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lvl="0" algn="ctr">
              <a:spcBef>
                <a:spcPts val="0"/>
              </a:spcBef>
              <a:spcAft>
                <a:spcPts val="0"/>
              </a:spcAft>
              <a:buClr>
                <a:schemeClr val="dk1"/>
              </a:buClr>
              <a:buSzPts val="882"/>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
        <p:cNvGrpSpPr/>
        <p:nvPr/>
      </p:nvGrpSpPr>
      <p:grpSpPr>
        <a:xfrm>
          <a:off x="0" y="0"/>
          <a:ext cx="0" cy="0"/>
          <a:chOff x="0" y="0"/>
          <a:chExt cx="0" cy="0"/>
        </a:xfrm>
      </p:grpSpPr>
      <p:sp>
        <p:nvSpPr>
          <p:cNvPr id="32" name="Google Shape;32;p1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1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7" name="Google Shape;37;p120"/>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1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1" name="Google Shape;41;p1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121"/>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1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122"/>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1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1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123"/>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1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124"/>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70" name="Google Shape;70;p1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3" name="Google Shape;73;p125"/>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4"/>
        <p:cNvGrpSpPr/>
        <p:nvPr/>
      </p:nvGrpSpPr>
      <p:grpSpPr>
        <a:xfrm>
          <a:off x="0" y="0"/>
          <a:ext cx="0" cy="0"/>
          <a:chOff x="0" y="0"/>
          <a:chExt cx="0" cy="0"/>
        </a:xfrm>
      </p:grpSpPr>
      <p:sp>
        <p:nvSpPr>
          <p:cNvPr id="75" name="Google Shape;75;p1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7" name="Google Shape;77;p1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p126"/>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10"/>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i="0" u="none" strike="noStrike" cap="none">
                <a:solidFill>
                  <a:srgbClr val="888888"/>
                </a:solidFill>
                <a:latin typeface="Calibri"/>
                <a:ea typeface="Calibri"/>
                <a:cs typeface="Calibri"/>
                <a:sym typeface="Calibri"/>
              </a:rPr>
              <a:t>© Copyright IBM Corporation 2024</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8"/>
        <p:cNvGrpSpPr/>
        <p:nvPr/>
      </p:nvGrpSpPr>
      <p:grpSpPr>
        <a:xfrm>
          <a:off x="0" y="0"/>
          <a:ext cx="0" cy="0"/>
          <a:chOff x="0" y="0"/>
          <a:chExt cx="0" cy="0"/>
        </a:xfrm>
      </p:grpSpPr>
      <p:sp>
        <p:nvSpPr>
          <p:cNvPr id="189" name="Google Shape;189;p1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0" name="Google Shape;190;p1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91" name="Google Shape;191;p1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92" name="Google Shape;192;p1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93" name="Google Shape;193;p1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u="none">
                <a:solidFill>
                  <a:schemeClr val="lt1"/>
                </a:solidFill>
                <a:latin typeface="Calibri"/>
                <a:ea typeface="Calibri"/>
                <a:cs typeface="Calibri"/>
                <a:sym typeface="Calibri"/>
              </a:defRPr>
            </a:lvl1pPr>
            <a:lvl2pPr marL="0" marR="0" lvl="1" indent="0" algn="r" rtl="0">
              <a:spcBef>
                <a:spcPts val="0"/>
              </a:spcBef>
              <a:buNone/>
              <a:defRPr sz="1200" b="0" u="none">
                <a:solidFill>
                  <a:schemeClr val="lt1"/>
                </a:solidFill>
                <a:latin typeface="Calibri"/>
                <a:ea typeface="Calibri"/>
                <a:cs typeface="Calibri"/>
                <a:sym typeface="Calibri"/>
              </a:defRPr>
            </a:lvl2pPr>
            <a:lvl3pPr marL="0" marR="0" lvl="2" indent="0" algn="r" rtl="0">
              <a:spcBef>
                <a:spcPts val="0"/>
              </a:spcBef>
              <a:buNone/>
              <a:defRPr sz="1200" b="0" u="none">
                <a:solidFill>
                  <a:schemeClr val="lt1"/>
                </a:solidFill>
                <a:latin typeface="Calibri"/>
                <a:ea typeface="Calibri"/>
                <a:cs typeface="Calibri"/>
                <a:sym typeface="Calibri"/>
              </a:defRPr>
            </a:lvl3pPr>
            <a:lvl4pPr marL="0" marR="0" lvl="3" indent="0" algn="r" rtl="0">
              <a:spcBef>
                <a:spcPts val="0"/>
              </a:spcBef>
              <a:buNone/>
              <a:defRPr sz="1200" b="0" u="none">
                <a:solidFill>
                  <a:schemeClr val="lt1"/>
                </a:solidFill>
                <a:latin typeface="Calibri"/>
                <a:ea typeface="Calibri"/>
                <a:cs typeface="Calibri"/>
                <a:sym typeface="Calibri"/>
              </a:defRPr>
            </a:lvl4pPr>
            <a:lvl5pPr marL="0" marR="0" lvl="4" indent="0" algn="r" rtl="0">
              <a:spcBef>
                <a:spcPts val="0"/>
              </a:spcBef>
              <a:buNone/>
              <a:defRPr sz="1200" b="0" u="none">
                <a:solidFill>
                  <a:schemeClr val="lt1"/>
                </a:solidFill>
                <a:latin typeface="Calibri"/>
                <a:ea typeface="Calibri"/>
                <a:cs typeface="Calibri"/>
                <a:sym typeface="Calibri"/>
              </a:defRPr>
            </a:lvl5pPr>
            <a:lvl6pPr marL="0" marR="0" lvl="5" indent="0" algn="r" rtl="0">
              <a:spcBef>
                <a:spcPts val="0"/>
              </a:spcBef>
              <a:buNone/>
              <a:defRPr sz="1200" b="0" u="none">
                <a:solidFill>
                  <a:schemeClr val="lt1"/>
                </a:solidFill>
                <a:latin typeface="Calibri"/>
                <a:ea typeface="Calibri"/>
                <a:cs typeface="Calibri"/>
                <a:sym typeface="Calibri"/>
              </a:defRPr>
            </a:lvl6pPr>
            <a:lvl7pPr marL="0" marR="0" lvl="6" indent="0" algn="r" rtl="0">
              <a:spcBef>
                <a:spcPts val="0"/>
              </a:spcBef>
              <a:buNone/>
              <a:defRPr sz="1200" b="0" u="none">
                <a:solidFill>
                  <a:schemeClr val="lt1"/>
                </a:solidFill>
                <a:latin typeface="Calibri"/>
                <a:ea typeface="Calibri"/>
                <a:cs typeface="Calibri"/>
                <a:sym typeface="Calibri"/>
              </a:defRPr>
            </a:lvl7pPr>
            <a:lvl8pPr marL="0" marR="0" lvl="7" indent="0" algn="r" rtl="0">
              <a:spcBef>
                <a:spcPts val="0"/>
              </a:spcBef>
              <a:buNone/>
              <a:defRPr sz="1200" b="0" u="none">
                <a:solidFill>
                  <a:schemeClr val="lt1"/>
                </a:solidFill>
                <a:latin typeface="Calibri"/>
                <a:ea typeface="Calibri"/>
                <a:cs typeface="Calibri"/>
                <a:sym typeface="Calibri"/>
              </a:defRPr>
            </a:lvl8pPr>
            <a:lvl9pPr marL="0" marR="0" lvl="8" indent="0" algn="r" rtl="0">
              <a:spcBef>
                <a:spcPts val="0"/>
              </a:spcBef>
              <a:buNone/>
              <a:defRPr sz="1200" b="0" u="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94" name="Google Shape;194;p115"/>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u="none">
                <a:solidFill>
                  <a:schemeClr val="lt1"/>
                </a:solidFill>
                <a:latin typeface="Calibri"/>
                <a:ea typeface="Calibri"/>
                <a:cs typeface="Calibri"/>
                <a:sym typeface="Calibri"/>
              </a:rPr>
              <a:t>© Copyright IBM Corporation 2024</a:t>
            </a:r>
            <a:endParaRPr/>
          </a:p>
        </p:txBody>
      </p:sp>
    </p:spTree>
  </p:cSld>
  <p:clrMap bg1="lt1" tx1="dk1" bg2="dk2" tx2="lt2" accent1="accent1" accent2="accent2" accent3="accent3" accent4="accent4" accent5="accent5" accent6="accent6" hlink="hlink" folHlink="folHlink"/>
  <p:sldLayoutIdLst>
    <p:sldLayoutId id="214748367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2"/>
        <p:cNvGrpSpPr/>
        <p:nvPr/>
      </p:nvGrpSpPr>
      <p:grpSpPr>
        <a:xfrm>
          <a:off x="0" y="0"/>
          <a:ext cx="0" cy="0"/>
          <a:chOff x="0" y="0"/>
          <a:chExt cx="0" cy="0"/>
        </a:xfrm>
      </p:grpSpPr>
      <p:sp>
        <p:nvSpPr>
          <p:cNvPr id="203" name="Google Shape;203;p117"/>
          <p:cNvSpPr txBox="1">
            <a:spLocks noGrp="1"/>
          </p:cNvSpPr>
          <p:nvPr>
            <p:ph type="title"/>
          </p:nvPr>
        </p:nvSpPr>
        <p:spPr>
          <a:xfrm>
            <a:off x="223212" y="126669"/>
            <a:ext cx="10199040" cy="876860"/>
          </a:xfrm>
          <a:prstGeom prst="rect">
            <a:avLst/>
          </a:prstGeom>
          <a:noFill/>
          <a:ln>
            <a:noFill/>
          </a:ln>
        </p:spPr>
        <p:txBody>
          <a:bodyPr spcFirstLastPara="1" wrap="square" lIns="61200" tIns="18000" rIns="0" bIns="0" anchor="b" anchorCtr="0">
            <a:noAutofit/>
          </a:bodyPr>
          <a:lstStyle>
            <a:lvl1pPr marR="0" lvl="0" algn="l" rtl="0">
              <a:spcBef>
                <a:spcPts val="0"/>
              </a:spcBef>
              <a:spcAft>
                <a:spcPts val="0"/>
              </a:spcAft>
              <a:buSzPts val="1400"/>
              <a:buNone/>
              <a:defRPr sz="2824" b="1"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2824" b="1"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2824" b="1"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2824" b="1"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2824" b="1"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2824" b="1"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2824" b="1"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2824" b="1"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2824" b="1" i="0" u="none" strike="noStrike" cap="none">
                <a:solidFill>
                  <a:schemeClr val="dk2"/>
                </a:solidFill>
                <a:latin typeface="Arial"/>
                <a:ea typeface="Arial"/>
                <a:cs typeface="Arial"/>
                <a:sym typeface="Arial"/>
              </a:defRPr>
            </a:lvl9pPr>
          </a:lstStyle>
          <a:p>
            <a:endParaRPr/>
          </a:p>
        </p:txBody>
      </p:sp>
      <p:sp>
        <p:nvSpPr>
          <p:cNvPr id="204" name="Google Shape;204;p117"/>
          <p:cNvSpPr txBox="1">
            <a:spLocks noGrp="1"/>
          </p:cNvSpPr>
          <p:nvPr>
            <p:ph type="body" idx="1"/>
          </p:nvPr>
        </p:nvSpPr>
        <p:spPr>
          <a:xfrm>
            <a:off x="217440" y="1075768"/>
            <a:ext cx="11797530" cy="5577728"/>
          </a:xfrm>
          <a:prstGeom prst="rect">
            <a:avLst/>
          </a:prstGeom>
          <a:noFill/>
          <a:ln>
            <a:noFill/>
          </a:ln>
        </p:spPr>
        <p:txBody>
          <a:bodyPr spcFirstLastPara="1" wrap="square" lIns="59650" tIns="29825" rIns="0" bIns="0" anchor="t" anchorCtr="0">
            <a:noAutofit/>
          </a:bodyPr>
          <a:lstStyle>
            <a:lvl1pPr marL="457200" marR="0" lvl="0" indent="-385508" algn="l" rtl="0">
              <a:spcBef>
                <a:spcPts val="0"/>
              </a:spcBef>
              <a:spcAft>
                <a:spcPts val="0"/>
              </a:spcAft>
              <a:buClr>
                <a:srgbClr val="0000FF"/>
              </a:buClr>
              <a:buSzPts val="2471"/>
              <a:buFont typeface="Arial"/>
              <a:buChar char="•"/>
              <a:defRPr sz="2471" b="0" i="0" u="none" strike="noStrike" cap="none">
                <a:solidFill>
                  <a:schemeClr val="dk1"/>
                </a:solidFill>
                <a:latin typeface="Arial"/>
                <a:ea typeface="Arial"/>
                <a:cs typeface="Arial"/>
                <a:sym typeface="Arial"/>
              </a:defRPr>
            </a:lvl1pPr>
            <a:lvl2pPr marL="914400" marR="0" lvl="1" indent="-357505" algn="l" rtl="0">
              <a:spcBef>
                <a:spcPts val="618"/>
              </a:spcBef>
              <a:spcAft>
                <a:spcPts val="0"/>
              </a:spcAft>
              <a:buClr>
                <a:srgbClr val="0000FF"/>
              </a:buClr>
              <a:buSzPts val="2030"/>
              <a:buFont typeface="Arial"/>
              <a:buChar char="–"/>
              <a:defRPr sz="2029" b="0" i="0" u="none" strike="noStrike" cap="none">
                <a:solidFill>
                  <a:srgbClr val="0000FF"/>
                </a:solidFill>
                <a:latin typeface="Arial"/>
                <a:ea typeface="Arial"/>
                <a:cs typeface="Arial"/>
                <a:sym typeface="Arial"/>
              </a:defRPr>
            </a:lvl2pPr>
            <a:lvl3pPr marL="1371600" marR="0" lvl="2" indent="-346265" algn="l" rtl="0">
              <a:spcBef>
                <a:spcPts val="507"/>
              </a:spcBef>
              <a:spcAft>
                <a:spcPts val="0"/>
              </a:spcAft>
              <a:buClr>
                <a:srgbClr val="0000FF"/>
              </a:buClr>
              <a:buSzPts val="1853"/>
              <a:buFont typeface="Arial"/>
              <a:buChar char="•"/>
              <a:defRPr sz="1853" b="0" i="0" u="none" strike="noStrike" cap="none">
                <a:solidFill>
                  <a:schemeClr val="dk1"/>
                </a:solidFill>
                <a:latin typeface="Arial"/>
                <a:ea typeface="Arial"/>
                <a:cs typeface="Arial"/>
                <a:sym typeface="Arial"/>
              </a:defRPr>
            </a:lvl3pPr>
            <a:lvl4pPr marL="1828800" marR="0" lvl="3" indent="-340677" algn="l" rtl="0">
              <a:spcBef>
                <a:spcPts val="463"/>
              </a:spcBef>
              <a:spcAft>
                <a:spcPts val="0"/>
              </a:spcAft>
              <a:buClr>
                <a:srgbClr val="0000FF"/>
              </a:buClr>
              <a:buSzPts val="1765"/>
              <a:buFont typeface="Arial"/>
              <a:buChar char="–"/>
              <a:defRPr sz="1765" b="0" i="0" u="none" strike="noStrike" cap="none">
                <a:solidFill>
                  <a:srgbClr val="0000FF"/>
                </a:solidFill>
                <a:latin typeface="Arial"/>
                <a:ea typeface="Arial"/>
                <a:cs typeface="Arial"/>
                <a:sym typeface="Arial"/>
              </a:defRPr>
            </a:lvl4pPr>
            <a:lvl5pPr marL="2286000" marR="0" lvl="4" indent="-342900" algn="l" rtl="0">
              <a:spcBef>
                <a:spcPts val="441"/>
              </a:spcBef>
              <a:spcAft>
                <a:spcPts val="0"/>
              </a:spcAft>
              <a:buClr>
                <a:srgbClr val="0000FF"/>
              </a:buClr>
              <a:buSzPts val="1800"/>
              <a:buFont typeface="Arial"/>
              <a:buChar char="&gt;"/>
              <a:defRPr sz="1800" b="0" i="0" u="none" strike="noStrike" cap="none">
                <a:solidFill>
                  <a:schemeClr val="dk1"/>
                </a:solidFill>
                <a:latin typeface="Arial"/>
                <a:ea typeface="Arial"/>
                <a:cs typeface="Arial"/>
                <a:sym typeface="Arial"/>
              </a:defRPr>
            </a:lvl5pPr>
            <a:lvl6pPr marL="2743200" marR="0" lvl="5" indent="-329438" algn="l" rtl="0">
              <a:lnSpc>
                <a:spcPct val="90000"/>
              </a:lnSpc>
              <a:spcBef>
                <a:spcPts val="450"/>
              </a:spcBef>
              <a:spcAft>
                <a:spcPts val="0"/>
              </a:spcAft>
              <a:buClr>
                <a:schemeClr val="dk1"/>
              </a:buClr>
              <a:buSzPts val="1588"/>
              <a:buFont typeface="Arial"/>
              <a:buChar char="•"/>
              <a:defRPr sz="1588" b="0" i="0" u="none" strike="noStrike" cap="none">
                <a:solidFill>
                  <a:schemeClr val="dk1"/>
                </a:solidFill>
                <a:latin typeface="Arial"/>
                <a:ea typeface="Arial"/>
                <a:cs typeface="Arial"/>
                <a:sym typeface="Arial"/>
              </a:defRPr>
            </a:lvl6pPr>
            <a:lvl7pPr marL="3200400" marR="0" lvl="6" indent="-329438" algn="l" rtl="0">
              <a:lnSpc>
                <a:spcPct val="90000"/>
              </a:lnSpc>
              <a:spcBef>
                <a:spcPts val="441"/>
              </a:spcBef>
              <a:spcAft>
                <a:spcPts val="0"/>
              </a:spcAft>
              <a:buClr>
                <a:schemeClr val="dk1"/>
              </a:buClr>
              <a:buSzPts val="1588"/>
              <a:buFont typeface="Arial"/>
              <a:buChar char="•"/>
              <a:defRPr sz="1588" b="0" i="0" u="none" strike="noStrike" cap="none">
                <a:solidFill>
                  <a:schemeClr val="dk1"/>
                </a:solidFill>
                <a:latin typeface="Arial"/>
                <a:ea typeface="Arial"/>
                <a:cs typeface="Arial"/>
                <a:sym typeface="Arial"/>
              </a:defRPr>
            </a:lvl7pPr>
            <a:lvl8pPr marL="3657600" marR="0" lvl="7" indent="-329438" algn="l" rtl="0">
              <a:lnSpc>
                <a:spcPct val="90000"/>
              </a:lnSpc>
              <a:spcBef>
                <a:spcPts val="441"/>
              </a:spcBef>
              <a:spcAft>
                <a:spcPts val="0"/>
              </a:spcAft>
              <a:buClr>
                <a:schemeClr val="dk1"/>
              </a:buClr>
              <a:buSzPts val="1588"/>
              <a:buFont typeface="Arial"/>
              <a:buChar char="•"/>
              <a:defRPr sz="1588" b="0" i="0" u="none" strike="noStrike" cap="none">
                <a:solidFill>
                  <a:schemeClr val="dk1"/>
                </a:solidFill>
                <a:latin typeface="Arial"/>
                <a:ea typeface="Arial"/>
                <a:cs typeface="Arial"/>
                <a:sym typeface="Arial"/>
              </a:defRPr>
            </a:lvl8pPr>
            <a:lvl9pPr marL="4114800" marR="0" lvl="8" indent="-329438" algn="l" rtl="0">
              <a:lnSpc>
                <a:spcPct val="90000"/>
              </a:lnSpc>
              <a:spcBef>
                <a:spcPts val="441"/>
              </a:spcBef>
              <a:spcAft>
                <a:spcPts val="0"/>
              </a:spcAft>
              <a:buClr>
                <a:schemeClr val="dk1"/>
              </a:buClr>
              <a:buSzPts val="1588"/>
              <a:buFont typeface="Arial"/>
              <a:buChar char="•"/>
              <a:defRPr sz="1588" b="0" i="0" u="none" strike="noStrike" cap="none">
                <a:solidFill>
                  <a:schemeClr val="dk1"/>
                </a:solidFill>
                <a:latin typeface="Arial"/>
                <a:ea typeface="Arial"/>
                <a:cs typeface="Arial"/>
                <a:sym typeface="Arial"/>
              </a:defRPr>
            </a:lvl9pPr>
          </a:lstStyle>
          <a:p>
            <a:endParaRPr/>
          </a:p>
        </p:txBody>
      </p:sp>
      <p:sp>
        <p:nvSpPr>
          <p:cNvPr id="205" name="Google Shape;205;p117"/>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lvl1pPr marL="0" marR="0" lvl="0" indent="0" algn="r" rtl="0">
              <a:spcBef>
                <a:spcPts val="0"/>
              </a:spcBef>
              <a:buNone/>
              <a:defRPr sz="971" b="1">
                <a:solidFill>
                  <a:schemeClr val="dk1"/>
                </a:solidFill>
                <a:latin typeface="Arial"/>
                <a:ea typeface="Arial"/>
                <a:cs typeface="Arial"/>
                <a:sym typeface="Arial"/>
              </a:defRPr>
            </a:lvl1pPr>
            <a:lvl2pPr marL="0" marR="0" lvl="1" indent="0" algn="r" rtl="0">
              <a:spcBef>
                <a:spcPts val="0"/>
              </a:spcBef>
              <a:buNone/>
              <a:defRPr sz="971" b="1">
                <a:solidFill>
                  <a:schemeClr val="dk1"/>
                </a:solidFill>
                <a:latin typeface="Arial"/>
                <a:ea typeface="Arial"/>
                <a:cs typeface="Arial"/>
                <a:sym typeface="Arial"/>
              </a:defRPr>
            </a:lvl2pPr>
            <a:lvl3pPr marL="0" marR="0" lvl="2" indent="0" algn="r" rtl="0">
              <a:spcBef>
                <a:spcPts val="0"/>
              </a:spcBef>
              <a:buNone/>
              <a:defRPr sz="971" b="1">
                <a:solidFill>
                  <a:schemeClr val="dk1"/>
                </a:solidFill>
                <a:latin typeface="Arial"/>
                <a:ea typeface="Arial"/>
                <a:cs typeface="Arial"/>
                <a:sym typeface="Arial"/>
              </a:defRPr>
            </a:lvl3pPr>
            <a:lvl4pPr marL="0" marR="0" lvl="3" indent="0" algn="r" rtl="0">
              <a:spcBef>
                <a:spcPts val="0"/>
              </a:spcBef>
              <a:buNone/>
              <a:defRPr sz="971" b="1">
                <a:solidFill>
                  <a:schemeClr val="dk1"/>
                </a:solidFill>
                <a:latin typeface="Arial"/>
                <a:ea typeface="Arial"/>
                <a:cs typeface="Arial"/>
                <a:sym typeface="Arial"/>
              </a:defRPr>
            </a:lvl4pPr>
            <a:lvl5pPr marL="0" marR="0" lvl="4" indent="0" algn="r" rtl="0">
              <a:spcBef>
                <a:spcPts val="0"/>
              </a:spcBef>
              <a:buNone/>
              <a:defRPr sz="971" b="1">
                <a:solidFill>
                  <a:schemeClr val="dk1"/>
                </a:solidFill>
                <a:latin typeface="Arial"/>
                <a:ea typeface="Arial"/>
                <a:cs typeface="Arial"/>
                <a:sym typeface="Arial"/>
              </a:defRPr>
            </a:lvl5pPr>
            <a:lvl6pPr marL="0" marR="0" lvl="5" indent="0" algn="r" rtl="0">
              <a:spcBef>
                <a:spcPts val="0"/>
              </a:spcBef>
              <a:buNone/>
              <a:defRPr sz="971" b="1">
                <a:solidFill>
                  <a:schemeClr val="dk1"/>
                </a:solidFill>
                <a:latin typeface="Arial"/>
                <a:ea typeface="Arial"/>
                <a:cs typeface="Arial"/>
                <a:sym typeface="Arial"/>
              </a:defRPr>
            </a:lvl6pPr>
            <a:lvl7pPr marL="0" marR="0" lvl="6" indent="0" algn="r" rtl="0">
              <a:spcBef>
                <a:spcPts val="0"/>
              </a:spcBef>
              <a:buNone/>
              <a:defRPr sz="971" b="1">
                <a:solidFill>
                  <a:schemeClr val="dk1"/>
                </a:solidFill>
                <a:latin typeface="Arial"/>
                <a:ea typeface="Arial"/>
                <a:cs typeface="Arial"/>
                <a:sym typeface="Arial"/>
              </a:defRPr>
            </a:lvl7pPr>
            <a:lvl8pPr marL="0" marR="0" lvl="7" indent="0" algn="r" rtl="0">
              <a:spcBef>
                <a:spcPts val="0"/>
              </a:spcBef>
              <a:buNone/>
              <a:defRPr sz="971" b="1">
                <a:solidFill>
                  <a:schemeClr val="dk1"/>
                </a:solidFill>
                <a:latin typeface="Arial"/>
                <a:ea typeface="Arial"/>
                <a:cs typeface="Arial"/>
                <a:sym typeface="Arial"/>
              </a:defRPr>
            </a:lvl8pPr>
            <a:lvl9pPr marL="0" marR="0" lvl="8" indent="0" algn="r" rtl="0">
              <a:spcBef>
                <a:spcPts val="0"/>
              </a:spcBef>
              <a:buNone/>
              <a:defRPr sz="971"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06" name="Google Shape;206;p117"/>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marR="0" lvl="0" algn="ctr" rtl="0">
              <a:spcBef>
                <a:spcPts val="0"/>
              </a:spcBef>
              <a:spcAft>
                <a:spcPts val="0"/>
              </a:spcAft>
              <a:buClr>
                <a:schemeClr val="dk1"/>
              </a:buClr>
              <a:buSzPts val="882"/>
              <a:buFont typeface="Arial"/>
              <a:buNone/>
              <a:defRPr sz="882">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pic>
        <p:nvPicPr>
          <p:cNvPr id="207" name="Google Shape;207;p117" descr="R120_G137_B251-200"/>
          <p:cNvPicPr preferRelativeResize="0"/>
          <p:nvPr/>
        </p:nvPicPr>
        <p:blipFill rotWithShape="1">
          <a:blip r:embed="rId13">
            <a:alphaModFix/>
          </a:blip>
          <a:srcRect/>
          <a:stretch/>
        </p:blipFill>
        <p:spPr>
          <a:xfrm>
            <a:off x="11000894" y="315713"/>
            <a:ext cx="967894" cy="356643"/>
          </a:xfrm>
          <a:prstGeom prst="rect">
            <a:avLst/>
          </a:prstGeom>
          <a:noFill/>
          <a:ln>
            <a:noFill/>
          </a:ln>
        </p:spPr>
      </p:pic>
      <p:sp>
        <p:nvSpPr>
          <p:cNvPr id="208" name="Google Shape;208;p117"/>
          <p:cNvSpPr txBox="1"/>
          <p:nvPr/>
        </p:nvSpPr>
        <p:spPr>
          <a:xfrm>
            <a:off x="9577991" y="707249"/>
            <a:ext cx="2464072" cy="2350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927"/>
              <a:buFont typeface="Arial"/>
              <a:buNone/>
            </a:pPr>
            <a:r>
              <a:rPr lang="en-US" sz="927" b="1">
                <a:solidFill>
                  <a:schemeClr val="dk1"/>
                </a:solidFill>
                <a:latin typeface="Arial"/>
                <a:ea typeface="Arial"/>
                <a:cs typeface="Arial"/>
                <a:sym typeface="Arial"/>
              </a:rPr>
              <a:t>IBM ICE (Innovation Centre for Education)</a:t>
            </a:r>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Decision_tree_learning" TargetMode="External"/><Relationship Id="rId2" Type="http://schemas.openxmlformats.org/officeDocument/2006/relationships/hyperlink" Target="https://en.wikipedia.org/wiki/Naive_Bayes_classifier" TargetMode="External"/><Relationship Id="rId1" Type="http://schemas.openxmlformats.org/officeDocument/2006/relationships/slideLayout" Target="../slideLayouts/slideLayout15.xml"/><Relationship Id="rId6" Type="http://schemas.openxmlformats.org/officeDocument/2006/relationships/hyperlink" Target="https://en.wikipedia.org/wiki/Support_vector_machine" TargetMode="External"/><Relationship Id="rId5" Type="http://schemas.openxmlformats.org/officeDocument/2006/relationships/hyperlink" Target="https://en.wikipedia.org/wiki/K-nearest_neighbors_algorithm" TargetMode="External"/><Relationship Id="rId4" Type="http://schemas.openxmlformats.org/officeDocument/2006/relationships/hyperlink" Target="https://en.wikipedia.org/wiki/Logistic_regression"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Mean_shift" TargetMode="External"/><Relationship Id="rId2" Type="http://schemas.openxmlformats.org/officeDocument/2006/relationships/hyperlink" Target="https://en.wikipedia.org/wiki/K-means_clustering" TargetMode="Externa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hyperlink" Target="https://en.wikipedia.org/wiki/DBSCAN"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Singular_value_decomposition" TargetMode="External"/><Relationship Id="rId2" Type="http://schemas.openxmlformats.org/officeDocument/2006/relationships/hyperlink" Target="https://en.wikipedia.org/wiki/Principal_component_analysis" TargetMode="Externa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State%E2%80%93action%E2%80%93reward%E2%80%93state%E2%80%93action" TargetMode="External"/><Relationship Id="rId2" Type="http://schemas.openxmlformats.org/officeDocument/2006/relationships/hyperlink" Target="https://en.wikipedia.org/wiki/Q-learning" TargetMode="Externa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hyperlink" Target="https://en.wikipedia.org/wiki/Genetic_algorith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Gradient_boosting" TargetMode="External"/><Relationship Id="rId2" Type="http://schemas.openxmlformats.org/officeDocument/2006/relationships/hyperlink" Target="https://en.wikipedia.org/wiki/Random_forest" TargetMode="Externa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hyperlink" Target="https://www.ibm.com/topics/overfitting"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hyperlink" Target="https://www.ibm.com/topics/underfitting"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hyperlink" Target="https://www.survivalofthebestfit.com/resources"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
          <p:cNvSpPr txBox="1">
            <a:spLocks noGrp="1"/>
          </p:cNvSpPr>
          <p:nvPr>
            <p:ph type="title" idx="4294967295"/>
          </p:nvPr>
        </p:nvSpPr>
        <p:spPr>
          <a:xfrm>
            <a:off x="2781631" y="4231758"/>
            <a:ext cx="6904630" cy="1403497"/>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00FF"/>
              </a:buClr>
              <a:buSzPts val="4400"/>
              <a:buFont typeface="IBM Plex Sans Medium"/>
              <a:buNone/>
            </a:pPr>
            <a:r>
              <a:rPr lang="en-US" b="1" dirty="0">
                <a:solidFill>
                  <a:srgbClr val="0000FF"/>
                </a:solidFill>
                <a:latin typeface="IBM Plex Sans Medium"/>
                <a:ea typeface="IBM Plex Sans Medium"/>
                <a:cs typeface="IBM Plex Sans Medium"/>
                <a:sym typeface="IBM Plex Sans Medium"/>
              </a:rPr>
              <a:t>Introduction to </a:t>
            </a:r>
            <a:br>
              <a:rPr lang="en-US" b="1" dirty="0">
                <a:solidFill>
                  <a:srgbClr val="0000FF"/>
                </a:solidFill>
                <a:latin typeface="IBM Plex Sans Medium"/>
                <a:ea typeface="IBM Plex Sans Medium"/>
                <a:cs typeface="IBM Plex Sans Medium"/>
                <a:sym typeface="IBM Plex Sans Medium"/>
              </a:rPr>
            </a:br>
            <a:r>
              <a:rPr lang="en-US" b="1" dirty="0">
                <a:solidFill>
                  <a:srgbClr val="0000FF"/>
                </a:solidFill>
                <a:latin typeface="IBM Plex Sans Medium"/>
                <a:ea typeface="IBM Plex Sans Medium"/>
                <a:cs typeface="IBM Plex Sans Medium"/>
                <a:sym typeface="IBM Plex Sans Medium"/>
              </a:rPr>
              <a:t>Artificial Intelligence and Machine Learning</a:t>
            </a:r>
            <a:endParaRPr dirty="0"/>
          </a:p>
        </p:txBody>
      </p:sp>
      <p:sp>
        <p:nvSpPr>
          <p:cNvPr id="280" name="Google Shape;280;p1"/>
          <p:cNvSpPr txBox="1"/>
          <p:nvPr/>
        </p:nvSpPr>
        <p:spPr>
          <a:xfrm>
            <a:off x="548794" y="2351315"/>
            <a:ext cx="11795606" cy="506736"/>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800"/>
              <a:buFont typeface="Calibri"/>
              <a:buNone/>
            </a:pPr>
            <a:endParaRPr sz="2800" b="0" i="0" u="none" strike="noStrike" cap="none">
              <a:solidFill>
                <a:schemeClr val="dk1"/>
              </a:solidFill>
              <a:latin typeface="Calibri"/>
              <a:ea typeface="Calibri"/>
              <a:cs typeface="Calibri"/>
              <a:sym typeface="Calibri"/>
            </a:endParaRPr>
          </a:p>
        </p:txBody>
      </p:sp>
      <p:sp>
        <p:nvSpPr>
          <p:cNvPr id="282" name="Google Shape;282;p1"/>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u="none">
                <a:solidFill>
                  <a:srgbClr val="888888"/>
                </a:solidFill>
                <a:latin typeface="Calibri"/>
                <a:ea typeface="Calibri"/>
                <a:cs typeface="Calibri"/>
                <a:sym typeface="Calibri"/>
              </a:rPr>
              <a:t>© Copyright IBM Corporation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07267-9D58-36AC-4CEA-A9C347911E80}"/>
              </a:ext>
            </a:extLst>
          </p:cNvPr>
          <p:cNvSpPr>
            <a:spLocks noGrp="1"/>
          </p:cNvSpPr>
          <p:nvPr>
            <p:ph type="title"/>
          </p:nvPr>
        </p:nvSpPr>
        <p:spPr/>
        <p:txBody>
          <a:bodyPr/>
          <a:lstStyle/>
          <a:p>
            <a:r>
              <a:rPr lang="en-IN" dirty="0"/>
              <a:t>Supervised Algorithm</a:t>
            </a:r>
            <a:endParaRPr lang="en-CA" dirty="0"/>
          </a:p>
        </p:txBody>
      </p:sp>
      <p:sp>
        <p:nvSpPr>
          <p:cNvPr id="3" name="Text Placeholder 2">
            <a:extLst>
              <a:ext uri="{FF2B5EF4-FFF2-40B4-BE49-F238E27FC236}">
                <a16:creationId xmlns:a16="http://schemas.microsoft.com/office/drawing/2014/main" id="{26B0F917-A64E-1BDF-6B22-C4235ED8F99E}"/>
              </a:ext>
            </a:extLst>
          </p:cNvPr>
          <p:cNvSpPr>
            <a:spLocks noGrp="1"/>
          </p:cNvSpPr>
          <p:nvPr>
            <p:ph type="body" idx="1"/>
          </p:nvPr>
        </p:nvSpPr>
        <p:spPr/>
        <p:txBody>
          <a:bodyPr/>
          <a:lstStyle/>
          <a:p>
            <a:r>
              <a:rPr lang="en-IN" dirty="0"/>
              <a:t>Major types</a:t>
            </a:r>
          </a:p>
          <a:p>
            <a:pPr lvl="1"/>
            <a:r>
              <a:rPr lang="en-IN" dirty="0"/>
              <a:t>Regression</a:t>
            </a:r>
          </a:p>
          <a:p>
            <a:pPr lvl="1"/>
            <a:r>
              <a:rPr lang="en-IN" dirty="0"/>
              <a:t>Classification</a:t>
            </a:r>
          </a:p>
          <a:p>
            <a:pPr marL="571500" lvl="1" indent="0">
              <a:buNone/>
            </a:pPr>
            <a:endParaRPr lang="en-CA" dirty="0"/>
          </a:p>
          <a:p>
            <a:pPr marL="114300" indent="0">
              <a:buNone/>
            </a:pPr>
            <a:endParaRPr lang="en-IN" dirty="0"/>
          </a:p>
        </p:txBody>
      </p:sp>
      <p:sp>
        <p:nvSpPr>
          <p:cNvPr id="4" name="Slide Number Placeholder 3">
            <a:extLst>
              <a:ext uri="{FF2B5EF4-FFF2-40B4-BE49-F238E27FC236}">
                <a16:creationId xmlns:a16="http://schemas.microsoft.com/office/drawing/2014/main" id="{84467110-0265-27AB-4C17-6FC3564DCE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extLst>
      <p:ext uri="{BB962C8B-B14F-4D97-AF65-F5344CB8AC3E}">
        <p14:creationId xmlns:p14="http://schemas.microsoft.com/office/powerpoint/2010/main" val="4293424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863F1-10E8-6E76-E044-8924C511FD48}"/>
              </a:ext>
            </a:extLst>
          </p:cNvPr>
          <p:cNvSpPr>
            <a:spLocks noGrp="1"/>
          </p:cNvSpPr>
          <p:nvPr>
            <p:ph type="title"/>
          </p:nvPr>
        </p:nvSpPr>
        <p:spPr/>
        <p:txBody>
          <a:bodyPr/>
          <a:lstStyle/>
          <a:p>
            <a:r>
              <a:rPr lang="en-IN" dirty="0"/>
              <a:t>Regression</a:t>
            </a:r>
            <a:endParaRPr lang="en-CA" dirty="0"/>
          </a:p>
        </p:txBody>
      </p:sp>
      <p:sp>
        <p:nvSpPr>
          <p:cNvPr id="3" name="Text Placeholder 2">
            <a:extLst>
              <a:ext uri="{FF2B5EF4-FFF2-40B4-BE49-F238E27FC236}">
                <a16:creationId xmlns:a16="http://schemas.microsoft.com/office/drawing/2014/main" id="{FB0F6B9C-2AC6-A196-EC12-E1911CE1CA82}"/>
              </a:ext>
            </a:extLst>
          </p:cNvPr>
          <p:cNvSpPr>
            <a:spLocks noGrp="1"/>
          </p:cNvSpPr>
          <p:nvPr>
            <p:ph type="body" idx="1"/>
          </p:nvPr>
        </p:nvSpPr>
        <p:spPr>
          <a:xfrm>
            <a:off x="217440" y="1075768"/>
            <a:ext cx="7713222" cy="5577728"/>
          </a:xfrm>
        </p:spPr>
        <p:txBody>
          <a:bodyPr/>
          <a:lstStyle/>
          <a:p>
            <a:pPr algn="l"/>
            <a:r>
              <a:rPr lang="en-US" b="0" i="1" dirty="0">
                <a:solidFill>
                  <a:srgbClr val="333333"/>
                </a:solidFill>
                <a:effectLst/>
                <a:latin typeface="Merriweather" panose="00000500000000000000" pitchFamily="2" charset="0"/>
              </a:rPr>
              <a:t>"Draw a line through these dots. Yep, that's the machine learning"</a:t>
            </a:r>
            <a:endParaRPr lang="en-US" b="0" i="0" dirty="0">
              <a:solidFill>
                <a:srgbClr val="333333"/>
              </a:solidFill>
              <a:effectLst/>
              <a:latin typeface="Merriweather" panose="00000500000000000000" pitchFamily="2" charset="0"/>
            </a:endParaRPr>
          </a:p>
          <a:p>
            <a:pPr algn="l"/>
            <a:r>
              <a:rPr lang="en-US" b="0" i="0" dirty="0">
                <a:solidFill>
                  <a:srgbClr val="333333"/>
                </a:solidFill>
                <a:effectLst/>
                <a:latin typeface="Merriweather" panose="00000500000000000000" pitchFamily="2" charset="0"/>
              </a:rPr>
              <a:t>Today this is used for:</a:t>
            </a:r>
          </a:p>
          <a:p>
            <a:pPr algn="l">
              <a:buFont typeface="Arial" panose="020B0604020202020204" pitchFamily="34" charset="0"/>
              <a:buChar char="•"/>
            </a:pPr>
            <a:r>
              <a:rPr lang="en-US" b="0" i="0" dirty="0">
                <a:solidFill>
                  <a:srgbClr val="333333"/>
                </a:solidFill>
                <a:effectLst/>
                <a:latin typeface="Merriweather" panose="00000500000000000000" pitchFamily="2" charset="0"/>
              </a:rPr>
              <a:t>Stock price forecasts</a:t>
            </a:r>
          </a:p>
          <a:p>
            <a:pPr algn="l">
              <a:buFont typeface="Arial" panose="020B0604020202020204" pitchFamily="34" charset="0"/>
              <a:buChar char="•"/>
            </a:pPr>
            <a:r>
              <a:rPr lang="en-US" b="0" i="0" dirty="0">
                <a:solidFill>
                  <a:srgbClr val="333333"/>
                </a:solidFill>
                <a:effectLst/>
                <a:latin typeface="Merriweather" panose="00000500000000000000" pitchFamily="2" charset="0"/>
              </a:rPr>
              <a:t>Demand and sales volume analysis</a:t>
            </a:r>
          </a:p>
          <a:p>
            <a:pPr algn="l">
              <a:buFont typeface="Arial" panose="020B0604020202020204" pitchFamily="34" charset="0"/>
              <a:buChar char="•"/>
            </a:pPr>
            <a:r>
              <a:rPr lang="en-US" b="0" i="0" dirty="0">
                <a:solidFill>
                  <a:srgbClr val="333333"/>
                </a:solidFill>
                <a:effectLst/>
                <a:latin typeface="Merriweather" panose="00000500000000000000" pitchFamily="2" charset="0"/>
              </a:rPr>
              <a:t>Medical diagnosis</a:t>
            </a:r>
          </a:p>
          <a:p>
            <a:pPr algn="l">
              <a:buFont typeface="Arial" panose="020B0604020202020204" pitchFamily="34" charset="0"/>
              <a:buChar char="•"/>
            </a:pPr>
            <a:r>
              <a:rPr lang="en-US" b="0" i="0" dirty="0">
                <a:solidFill>
                  <a:srgbClr val="333333"/>
                </a:solidFill>
                <a:effectLst/>
                <a:latin typeface="Merriweather" panose="00000500000000000000" pitchFamily="2" charset="0"/>
              </a:rPr>
              <a:t>Any number-time correlations</a:t>
            </a:r>
          </a:p>
          <a:p>
            <a:endParaRPr lang="en-CA" dirty="0"/>
          </a:p>
        </p:txBody>
      </p:sp>
      <p:sp>
        <p:nvSpPr>
          <p:cNvPr id="4" name="Slide Number Placeholder 3">
            <a:extLst>
              <a:ext uri="{FF2B5EF4-FFF2-40B4-BE49-F238E27FC236}">
                <a16:creationId xmlns:a16="http://schemas.microsoft.com/office/drawing/2014/main" id="{FB6B0F4E-E4C5-CE3B-719A-FC14F54BA7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5" name="Picture 4">
            <a:extLst>
              <a:ext uri="{FF2B5EF4-FFF2-40B4-BE49-F238E27FC236}">
                <a16:creationId xmlns:a16="http://schemas.microsoft.com/office/drawing/2014/main" id="{18859CF6-D8C1-29CD-860E-70861C757B3D}"/>
              </a:ext>
            </a:extLst>
          </p:cNvPr>
          <p:cNvPicPr>
            <a:picLocks noChangeAspect="1"/>
          </p:cNvPicPr>
          <p:nvPr/>
        </p:nvPicPr>
        <p:blipFill>
          <a:blip r:embed="rId2"/>
          <a:stretch>
            <a:fillRect/>
          </a:stretch>
        </p:blipFill>
        <p:spPr>
          <a:xfrm>
            <a:off x="7238999" y="1647092"/>
            <a:ext cx="3563815" cy="3563815"/>
          </a:xfrm>
          <a:prstGeom prst="rect">
            <a:avLst/>
          </a:prstGeom>
        </p:spPr>
      </p:pic>
    </p:spTree>
    <p:extLst>
      <p:ext uri="{BB962C8B-B14F-4D97-AF65-F5344CB8AC3E}">
        <p14:creationId xmlns:p14="http://schemas.microsoft.com/office/powerpoint/2010/main" val="2190783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59C97-DA0F-E03D-3C27-8CBC7C058F92}"/>
              </a:ext>
            </a:extLst>
          </p:cNvPr>
          <p:cNvSpPr>
            <a:spLocks noGrp="1"/>
          </p:cNvSpPr>
          <p:nvPr>
            <p:ph type="title"/>
          </p:nvPr>
        </p:nvSpPr>
        <p:spPr/>
        <p:txBody>
          <a:bodyPr/>
          <a:lstStyle/>
          <a:p>
            <a:r>
              <a:rPr lang="en-IN" dirty="0"/>
              <a:t>Popular algorithm</a:t>
            </a:r>
            <a:endParaRPr lang="en-CA" dirty="0"/>
          </a:p>
        </p:txBody>
      </p:sp>
      <p:sp>
        <p:nvSpPr>
          <p:cNvPr id="3" name="Text Placeholder 2">
            <a:extLst>
              <a:ext uri="{FF2B5EF4-FFF2-40B4-BE49-F238E27FC236}">
                <a16:creationId xmlns:a16="http://schemas.microsoft.com/office/drawing/2014/main" id="{66E9DD94-2C11-2D57-533F-0D58C3F38181}"/>
              </a:ext>
            </a:extLst>
          </p:cNvPr>
          <p:cNvSpPr>
            <a:spLocks noGrp="1"/>
          </p:cNvSpPr>
          <p:nvPr>
            <p:ph type="body" idx="1"/>
          </p:nvPr>
        </p:nvSpPr>
        <p:spPr/>
        <p:txBody>
          <a:bodyPr/>
          <a:lstStyle/>
          <a:p>
            <a:r>
              <a:rPr lang="en-IN" dirty="0"/>
              <a:t>Linear</a:t>
            </a:r>
          </a:p>
          <a:p>
            <a:r>
              <a:rPr lang="en-IN" dirty="0"/>
              <a:t>Multi Linear</a:t>
            </a:r>
          </a:p>
          <a:p>
            <a:r>
              <a:rPr lang="en-IN" dirty="0"/>
              <a:t>Polynomial</a:t>
            </a:r>
            <a:endParaRPr lang="en-CA" dirty="0"/>
          </a:p>
        </p:txBody>
      </p:sp>
      <p:sp>
        <p:nvSpPr>
          <p:cNvPr id="4" name="Slide Number Placeholder 3">
            <a:extLst>
              <a:ext uri="{FF2B5EF4-FFF2-40B4-BE49-F238E27FC236}">
                <a16:creationId xmlns:a16="http://schemas.microsoft.com/office/drawing/2014/main" id="{39A1A159-16F5-86E3-43A0-6899FB3FFE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907527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5EDFE-51E7-64F6-D376-2AE978071CE0}"/>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E2A13608-4B27-F081-8092-A0EE1D6246BD}"/>
              </a:ext>
            </a:extLst>
          </p:cNvPr>
          <p:cNvPicPr>
            <a:picLocks noChangeAspect="1"/>
          </p:cNvPicPr>
          <p:nvPr/>
        </p:nvPicPr>
        <p:blipFill>
          <a:blip r:embed="rId2"/>
          <a:stretch>
            <a:fillRect/>
          </a:stretch>
        </p:blipFill>
        <p:spPr>
          <a:xfrm>
            <a:off x="11160" y="175847"/>
            <a:ext cx="11963400" cy="6858000"/>
          </a:xfrm>
          <a:prstGeom prst="rect">
            <a:avLst/>
          </a:prstGeom>
        </p:spPr>
      </p:pic>
      <p:sp>
        <p:nvSpPr>
          <p:cNvPr id="4" name="Slide Number Placeholder 3">
            <a:extLst>
              <a:ext uri="{FF2B5EF4-FFF2-40B4-BE49-F238E27FC236}">
                <a16:creationId xmlns:a16="http://schemas.microsoft.com/office/drawing/2014/main" id="{E5D5A5A8-712C-A338-B11A-309BF06D3E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2756346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A9B47-AF0B-7909-7A4E-4B633D6126E4}"/>
              </a:ext>
            </a:extLst>
          </p:cNvPr>
          <p:cNvSpPr>
            <a:spLocks noGrp="1"/>
          </p:cNvSpPr>
          <p:nvPr>
            <p:ph type="title"/>
          </p:nvPr>
        </p:nvSpPr>
        <p:spPr/>
        <p:txBody>
          <a:bodyPr/>
          <a:lstStyle/>
          <a:p>
            <a:r>
              <a:rPr lang="en-IN" dirty="0"/>
              <a:t>Classification</a:t>
            </a:r>
            <a:endParaRPr lang="en-CA" dirty="0"/>
          </a:p>
        </p:txBody>
      </p:sp>
      <p:sp>
        <p:nvSpPr>
          <p:cNvPr id="3" name="Text Placeholder 2">
            <a:extLst>
              <a:ext uri="{FF2B5EF4-FFF2-40B4-BE49-F238E27FC236}">
                <a16:creationId xmlns:a16="http://schemas.microsoft.com/office/drawing/2014/main" id="{D586BD0A-24D2-8A46-2560-C91DD1C54E6A}"/>
              </a:ext>
            </a:extLst>
          </p:cNvPr>
          <p:cNvSpPr>
            <a:spLocks noGrp="1"/>
          </p:cNvSpPr>
          <p:nvPr>
            <p:ph type="body" idx="1"/>
          </p:nvPr>
        </p:nvSpPr>
        <p:spPr>
          <a:xfrm>
            <a:off x="217440" y="1075768"/>
            <a:ext cx="8293514" cy="5577728"/>
          </a:xfrm>
        </p:spPr>
        <p:txBody>
          <a:bodyPr/>
          <a:lstStyle/>
          <a:p>
            <a:r>
              <a:rPr lang="en-US" dirty="0"/>
              <a:t>Splits objects based at one of the attributes known beforehand. Separate socks by based on color, documents based on language, music by genre“</a:t>
            </a:r>
          </a:p>
          <a:p>
            <a:endParaRPr lang="en-US" dirty="0"/>
          </a:p>
          <a:p>
            <a:r>
              <a:rPr lang="en-US" dirty="0"/>
              <a:t>Today used for:</a:t>
            </a:r>
            <a:br>
              <a:rPr lang="en-US" dirty="0"/>
            </a:br>
            <a:r>
              <a:rPr lang="en-US" dirty="0"/>
              <a:t>– Spam filtering</a:t>
            </a:r>
            <a:br>
              <a:rPr lang="en-US" dirty="0"/>
            </a:br>
            <a:r>
              <a:rPr lang="en-US" dirty="0"/>
              <a:t>– Language detection</a:t>
            </a:r>
            <a:br>
              <a:rPr lang="en-US" dirty="0"/>
            </a:br>
            <a:r>
              <a:rPr lang="en-US" dirty="0"/>
              <a:t>– A search of similar documents</a:t>
            </a:r>
            <a:br>
              <a:rPr lang="en-US" dirty="0"/>
            </a:br>
            <a:r>
              <a:rPr lang="en-US" dirty="0"/>
              <a:t>– Sentiment analysis</a:t>
            </a:r>
            <a:br>
              <a:rPr lang="en-US" dirty="0"/>
            </a:br>
            <a:r>
              <a:rPr lang="en-US" dirty="0"/>
              <a:t>– Recognition of handwritten characters and numbers</a:t>
            </a:r>
            <a:br>
              <a:rPr lang="en-US" dirty="0"/>
            </a:br>
            <a:r>
              <a:rPr lang="en-US" dirty="0"/>
              <a:t>– Fraud detection</a:t>
            </a:r>
          </a:p>
          <a:p>
            <a:endParaRPr lang="en-CA" dirty="0"/>
          </a:p>
        </p:txBody>
      </p:sp>
      <p:sp>
        <p:nvSpPr>
          <p:cNvPr id="4" name="Slide Number Placeholder 3">
            <a:extLst>
              <a:ext uri="{FF2B5EF4-FFF2-40B4-BE49-F238E27FC236}">
                <a16:creationId xmlns:a16="http://schemas.microsoft.com/office/drawing/2014/main" id="{7FE2669A-5F49-A530-A7A5-532C62F818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5" name="Picture 4">
            <a:extLst>
              <a:ext uri="{FF2B5EF4-FFF2-40B4-BE49-F238E27FC236}">
                <a16:creationId xmlns:a16="http://schemas.microsoft.com/office/drawing/2014/main" id="{51F2FE1F-9A13-80E3-B982-0A962B7598F8}"/>
              </a:ext>
            </a:extLst>
          </p:cNvPr>
          <p:cNvPicPr>
            <a:picLocks noChangeAspect="1"/>
          </p:cNvPicPr>
          <p:nvPr/>
        </p:nvPicPr>
        <p:blipFill>
          <a:blip r:embed="rId2"/>
          <a:stretch>
            <a:fillRect/>
          </a:stretch>
        </p:blipFill>
        <p:spPr>
          <a:xfrm>
            <a:off x="8062723" y="1075768"/>
            <a:ext cx="3733624" cy="3733624"/>
          </a:xfrm>
          <a:prstGeom prst="rect">
            <a:avLst/>
          </a:prstGeom>
        </p:spPr>
      </p:pic>
    </p:spTree>
    <p:extLst>
      <p:ext uri="{BB962C8B-B14F-4D97-AF65-F5344CB8AC3E}">
        <p14:creationId xmlns:p14="http://schemas.microsoft.com/office/powerpoint/2010/main" val="2089702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7340-A0D5-1190-B079-925A0FF34C6F}"/>
              </a:ext>
            </a:extLst>
          </p:cNvPr>
          <p:cNvSpPr>
            <a:spLocks noGrp="1"/>
          </p:cNvSpPr>
          <p:nvPr>
            <p:ph type="title"/>
          </p:nvPr>
        </p:nvSpPr>
        <p:spPr/>
        <p:txBody>
          <a:bodyPr/>
          <a:lstStyle/>
          <a:p>
            <a:r>
              <a:rPr lang="en-IN" dirty="0"/>
              <a:t>Popular Classification Algorithms</a:t>
            </a:r>
            <a:endParaRPr lang="en-CA" dirty="0"/>
          </a:p>
        </p:txBody>
      </p:sp>
      <p:sp>
        <p:nvSpPr>
          <p:cNvPr id="3" name="Text Placeholder 2">
            <a:extLst>
              <a:ext uri="{FF2B5EF4-FFF2-40B4-BE49-F238E27FC236}">
                <a16:creationId xmlns:a16="http://schemas.microsoft.com/office/drawing/2014/main" id="{FA8A3705-CC07-E022-2C17-FBBE6C426D08}"/>
              </a:ext>
            </a:extLst>
          </p:cNvPr>
          <p:cNvSpPr>
            <a:spLocks noGrp="1"/>
          </p:cNvSpPr>
          <p:nvPr>
            <p:ph type="body" idx="1"/>
          </p:nvPr>
        </p:nvSpPr>
        <p:spPr/>
        <p:txBody>
          <a:bodyPr/>
          <a:lstStyle/>
          <a:p>
            <a:r>
              <a:rPr lang="en-US" b="0" i="0" dirty="0">
                <a:effectLst/>
                <a:latin typeface="Merriweather" panose="00000500000000000000" pitchFamily="2" charset="0"/>
                <a:hlinkClick r:id="rId2"/>
              </a:rPr>
              <a:t>Naive Bayes</a:t>
            </a:r>
            <a:r>
              <a:rPr lang="en-US" b="0" i="0" dirty="0">
                <a:solidFill>
                  <a:srgbClr val="333333"/>
                </a:solidFill>
                <a:effectLst/>
                <a:latin typeface="Merriweather" panose="00000500000000000000" pitchFamily="2" charset="0"/>
              </a:rPr>
              <a:t>, </a:t>
            </a:r>
          </a:p>
          <a:p>
            <a:r>
              <a:rPr lang="en-US" b="0" i="0" dirty="0">
                <a:effectLst/>
                <a:latin typeface="Merriweather" panose="00000500000000000000" pitchFamily="2" charset="0"/>
                <a:hlinkClick r:id="rId3"/>
              </a:rPr>
              <a:t>Decision Tree</a:t>
            </a:r>
            <a:r>
              <a:rPr lang="en-US" b="0" i="0" dirty="0">
                <a:solidFill>
                  <a:srgbClr val="333333"/>
                </a:solidFill>
                <a:effectLst/>
                <a:latin typeface="Merriweather" panose="00000500000000000000" pitchFamily="2" charset="0"/>
              </a:rPr>
              <a:t>,</a:t>
            </a:r>
          </a:p>
          <a:p>
            <a:r>
              <a:rPr lang="en-US" b="0" i="0" dirty="0">
                <a:solidFill>
                  <a:srgbClr val="333333"/>
                </a:solidFill>
                <a:effectLst/>
                <a:latin typeface="Merriweather" panose="00000500000000000000" pitchFamily="2" charset="0"/>
              </a:rPr>
              <a:t> </a:t>
            </a:r>
            <a:r>
              <a:rPr lang="en-US" b="0" i="0" dirty="0">
                <a:effectLst/>
                <a:latin typeface="Merriweather" panose="00000500000000000000" pitchFamily="2" charset="0"/>
                <a:hlinkClick r:id="rId4"/>
              </a:rPr>
              <a:t>Logistic Regression</a:t>
            </a:r>
            <a:r>
              <a:rPr lang="en-US" b="0" i="0" dirty="0">
                <a:solidFill>
                  <a:srgbClr val="333333"/>
                </a:solidFill>
                <a:effectLst/>
                <a:latin typeface="Merriweather" panose="00000500000000000000" pitchFamily="2" charset="0"/>
              </a:rPr>
              <a:t>,</a:t>
            </a:r>
          </a:p>
          <a:p>
            <a:r>
              <a:rPr lang="en-US" b="0" i="0" dirty="0">
                <a:solidFill>
                  <a:srgbClr val="333333"/>
                </a:solidFill>
                <a:effectLst/>
                <a:latin typeface="Merriweather" panose="00000500000000000000" pitchFamily="2" charset="0"/>
              </a:rPr>
              <a:t> </a:t>
            </a:r>
            <a:r>
              <a:rPr lang="en-US" b="0" i="0" dirty="0">
                <a:effectLst/>
                <a:latin typeface="Merriweather" panose="00000500000000000000" pitchFamily="2" charset="0"/>
                <a:hlinkClick r:id="rId5"/>
              </a:rPr>
              <a:t>K-Nearest </a:t>
            </a:r>
            <a:r>
              <a:rPr lang="en-US" b="0" i="0" dirty="0" err="1">
                <a:effectLst/>
                <a:latin typeface="Merriweather" panose="00000500000000000000" pitchFamily="2" charset="0"/>
                <a:hlinkClick r:id="rId5"/>
              </a:rPr>
              <a:t>Neighbours</a:t>
            </a:r>
            <a:r>
              <a:rPr lang="en-US" b="0" i="0" dirty="0">
                <a:solidFill>
                  <a:srgbClr val="333333"/>
                </a:solidFill>
                <a:effectLst/>
                <a:latin typeface="Merriweather" panose="00000500000000000000" pitchFamily="2" charset="0"/>
              </a:rPr>
              <a:t>, </a:t>
            </a:r>
          </a:p>
          <a:p>
            <a:r>
              <a:rPr lang="en-US" b="0" i="0" dirty="0">
                <a:effectLst/>
                <a:latin typeface="Merriweather" panose="00000500000000000000" pitchFamily="2" charset="0"/>
                <a:hlinkClick r:id="rId6"/>
              </a:rPr>
              <a:t>Support Vector Machine</a:t>
            </a:r>
            <a:endParaRPr lang="en-CA" dirty="0"/>
          </a:p>
        </p:txBody>
      </p:sp>
      <p:sp>
        <p:nvSpPr>
          <p:cNvPr id="4" name="Slide Number Placeholder 3">
            <a:extLst>
              <a:ext uri="{FF2B5EF4-FFF2-40B4-BE49-F238E27FC236}">
                <a16:creationId xmlns:a16="http://schemas.microsoft.com/office/drawing/2014/main" id="{3B19CDB0-EE87-C632-ACE6-1751224498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2336323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E4043-9F29-1F90-29FC-5E11C036E816}"/>
              </a:ext>
            </a:extLst>
          </p:cNvPr>
          <p:cNvSpPr>
            <a:spLocks noGrp="1"/>
          </p:cNvSpPr>
          <p:nvPr>
            <p:ph type="title"/>
          </p:nvPr>
        </p:nvSpPr>
        <p:spPr/>
        <p:txBody>
          <a:bodyPr/>
          <a:lstStyle/>
          <a:p>
            <a:r>
              <a:rPr lang="en-IN" dirty="0"/>
              <a:t>Naïve Bayes</a:t>
            </a:r>
            <a:endParaRPr lang="en-CA" dirty="0"/>
          </a:p>
        </p:txBody>
      </p:sp>
      <p:sp>
        <p:nvSpPr>
          <p:cNvPr id="4" name="Slide Number Placeholder 3">
            <a:extLst>
              <a:ext uri="{FF2B5EF4-FFF2-40B4-BE49-F238E27FC236}">
                <a16:creationId xmlns:a16="http://schemas.microsoft.com/office/drawing/2014/main" id="{A4A1485D-4FE0-3E7C-1BBC-6BAA4260F4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4098" name="Picture 2">
            <a:extLst>
              <a:ext uri="{FF2B5EF4-FFF2-40B4-BE49-F238E27FC236}">
                <a16:creationId xmlns:a16="http://schemas.microsoft.com/office/drawing/2014/main" id="{9FE09C35-DF2E-F245-CA23-14CF3C823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760" y="1115242"/>
            <a:ext cx="10495085" cy="543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76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03984-0894-B79D-68C4-5572AEBBDC64}"/>
              </a:ext>
            </a:extLst>
          </p:cNvPr>
          <p:cNvSpPr>
            <a:spLocks noGrp="1"/>
          </p:cNvSpPr>
          <p:nvPr>
            <p:ph type="title"/>
          </p:nvPr>
        </p:nvSpPr>
        <p:spPr/>
        <p:txBody>
          <a:bodyPr/>
          <a:lstStyle/>
          <a:p>
            <a:r>
              <a:rPr lang="en-IN" dirty="0"/>
              <a:t>Decision Tree</a:t>
            </a:r>
            <a:endParaRPr lang="en-CA" dirty="0"/>
          </a:p>
        </p:txBody>
      </p:sp>
      <p:sp>
        <p:nvSpPr>
          <p:cNvPr id="4" name="Slide Number Placeholder 3">
            <a:extLst>
              <a:ext uri="{FF2B5EF4-FFF2-40B4-BE49-F238E27FC236}">
                <a16:creationId xmlns:a16="http://schemas.microsoft.com/office/drawing/2014/main" id="{740519BD-2E5E-3C04-E331-ECF1B9F5AF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5122" name="Picture 2">
            <a:extLst>
              <a:ext uri="{FF2B5EF4-FFF2-40B4-BE49-F238E27FC236}">
                <a16:creationId xmlns:a16="http://schemas.microsoft.com/office/drawing/2014/main" id="{D93DB487-D070-CFB5-B01F-D65ED579E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4268" y="1261756"/>
            <a:ext cx="7632456" cy="5483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665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B03B-37A1-BF5C-3DCC-F4061605777C}"/>
              </a:ext>
            </a:extLst>
          </p:cNvPr>
          <p:cNvSpPr>
            <a:spLocks noGrp="1"/>
          </p:cNvSpPr>
          <p:nvPr>
            <p:ph type="title"/>
          </p:nvPr>
        </p:nvSpPr>
        <p:spPr/>
        <p:txBody>
          <a:bodyPr/>
          <a:lstStyle/>
          <a:p>
            <a:r>
              <a:rPr lang="en-IN" dirty="0"/>
              <a:t>SVM</a:t>
            </a:r>
            <a:endParaRPr lang="en-CA" dirty="0"/>
          </a:p>
        </p:txBody>
      </p:sp>
      <p:sp>
        <p:nvSpPr>
          <p:cNvPr id="4" name="Slide Number Placeholder 3">
            <a:extLst>
              <a:ext uri="{FF2B5EF4-FFF2-40B4-BE49-F238E27FC236}">
                <a16:creationId xmlns:a16="http://schemas.microsoft.com/office/drawing/2014/main" id="{7BF228A1-97EE-836A-E357-4E3033397A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5" name="Picture 4">
            <a:extLst>
              <a:ext uri="{FF2B5EF4-FFF2-40B4-BE49-F238E27FC236}">
                <a16:creationId xmlns:a16="http://schemas.microsoft.com/office/drawing/2014/main" id="{7EA46EDC-E069-D69B-228F-DFBEF30F55DD}"/>
              </a:ext>
            </a:extLst>
          </p:cNvPr>
          <p:cNvPicPr>
            <a:picLocks noChangeAspect="1"/>
          </p:cNvPicPr>
          <p:nvPr/>
        </p:nvPicPr>
        <p:blipFill>
          <a:blip r:embed="rId2"/>
          <a:stretch>
            <a:fillRect/>
          </a:stretch>
        </p:blipFill>
        <p:spPr>
          <a:xfrm>
            <a:off x="826564" y="1087505"/>
            <a:ext cx="9107864" cy="5770495"/>
          </a:xfrm>
          <a:prstGeom prst="rect">
            <a:avLst/>
          </a:prstGeom>
        </p:spPr>
      </p:pic>
    </p:spTree>
    <p:extLst>
      <p:ext uri="{BB962C8B-B14F-4D97-AF65-F5344CB8AC3E}">
        <p14:creationId xmlns:p14="http://schemas.microsoft.com/office/powerpoint/2010/main" val="3974415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E2A5-A223-5BBE-7393-1CD65F1483A9}"/>
              </a:ext>
            </a:extLst>
          </p:cNvPr>
          <p:cNvSpPr>
            <a:spLocks noGrp="1"/>
          </p:cNvSpPr>
          <p:nvPr>
            <p:ph type="title"/>
          </p:nvPr>
        </p:nvSpPr>
        <p:spPr/>
        <p:txBody>
          <a:bodyPr/>
          <a:lstStyle/>
          <a:p>
            <a:r>
              <a:rPr lang="en-IN" dirty="0"/>
              <a:t>Unsupervised</a:t>
            </a:r>
            <a:endParaRPr lang="en-CA" dirty="0"/>
          </a:p>
        </p:txBody>
      </p:sp>
      <p:sp>
        <p:nvSpPr>
          <p:cNvPr id="3" name="Text Placeholder 2">
            <a:extLst>
              <a:ext uri="{FF2B5EF4-FFF2-40B4-BE49-F238E27FC236}">
                <a16:creationId xmlns:a16="http://schemas.microsoft.com/office/drawing/2014/main" id="{B7CB254A-B7DE-55F8-C954-E5B6043D61BF}"/>
              </a:ext>
            </a:extLst>
          </p:cNvPr>
          <p:cNvSpPr>
            <a:spLocks noGrp="1"/>
          </p:cNvSpPr>
          <p:nvPr>
            <p:ph type="body" idx="1"/>
          </p:nvPr>
        </p:nvSpPr>
        <p:spPr/>
        <p:txBody>
          <a:bodyPr/>
          <a:lstStyle/>
          <a:p>
            <a:r>
              <a:rPr lang="en-IN" dirty="0"/>
              <a:t>Clustering</a:t>
            </a:r>
          </a:p>
          <a:p>
            <a:r>
              <a:rPr lang="en-IN" dirty="0"/>
              <a:t>Dimensionality reduction</a:t>
            </a:r>
            <a:endParaRPr lang="en-CA" dirty="0"/>
          </a:p>
        </p:txBody>
      </p:sp>
      <p:sp>
        <p:nvSpPr>
          <p:cNvPr id="4" name="Slide Number Placeholder 3">
            <a:extLst>
              <a:ext uri="{FF2B5EF4-FFF2-40B4-BE49-F238E27FC236}">
                <a16:creationId xmlns:a16="http://schemas.microsoft.com/office/drawing/2014/main" id="{7F43F11A-6D63-06BA-BC35-F2C93F2363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1863143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3"/>
        <p:cNvGrpSpPr/>
        <p:nvPr/>
      </p:nvGrpSpPr>
      <p:grpSpPr>
        <a:xfrm>
          <a:off x="0" y="0"/>
          <a:ext cx="0" cy="0"/>
          <a:chOff x="0" y="0"/>
          <a:chExt cx="0" cy="0"/>
        </a:xfrm>
      </p:grpSpPr>
      <p:sp>
        <p:nvSpPr>
          <p:cNvPr id="414" name="Google Shape;414;p6"/>
          <p:cNvSpPr/>
          <p:nvPr/>
        </p:nvSpPr>
        <p:spPr>
          <a:xfrm>
            <a:off x="0" y="0"/>
            <a:ext cx="12192000" cy="6857999"/>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15" name="Google Shape;415;p6" descr="CPU with binary numbers and blueprint"/>
          <p:cNvPicPr preferRelativeResize="0"/>
          <p:nvPr/>
        </p:nvPicPr>
        <p:blipFill rotWithShape="1">
          <a:blip r:embed="rId3">
            <a:alphaModFix amt="50000"/>
          </a:blip>
          <a:srcRect/>
          <a:stretch/>
        </p:blipFill>
        <p:spPr>
          <a:xfrm>
            <a:off x="20" y="1"/>
            <a:ext cx="12191980" cy="6857999"/>
          </a:xfrm>
          <a:prstGeom prst="rect">
            <a:avLst/>
          </a:prstGeom>
          <a:noFill/>
          <a:ln>
            <a:noFill/>
          </a:ln>
        </p:spPr>
      </p:pic>
      <p:sp>
        <p:nvSpPr>
          <p:cNvPr id="416" name="Google Shape;416;p6"/>
          <p:cNvSpPr txBox="1">
            <a:spLocks noGrp="1"/>
          </p:cNvSpPr>
          <p:nvPr>
            <p:ph type="title"/>
          </p:nvPr>
        </p:nvSpPr>
        <p:spPr>
          <a:xfrm>
            <a:off x="1524000" y="2387600"/>
            <a:ext cx="9144000" cy="4333875"/>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lt1"/>
              </a:buClr>
              <a:buSzPct val="100000"/>
              <a:buFont typeface="Calibri"/>
              <a:buNone/>
            </a:pPr>
            <a:br>
              <a:rPr lang="en-US" sz="5100" b="1" dirty="0"/>
            </a:br>
            <a:br>
              <a:rPr lang="en-US" sz="5100" b="1" dirty="0"/>
            </a:br>
            <a:br>
              <a:rPr lang="en-US" sz="4900" b="1" dirty="0">
                <a:solidFill>
                  <a:srgbClr val="FFFFFF"/>
                </a:solidFill>
                <a:latin typeface="IBM Plex Sans"/>
                <a:ea typeface="IBM Plex Sans"/>
                <a:cs typeface="IBM Plex Sans"/>
                <a:sym typeface="IBM Plex Sans"/>
              </a:rPr>
            </a:br>
            <a:br>
              <a:rPr lang="en-US" sz="4900" b="1" dirty="0">
                <a:solidFill>
                  <a:srgbClr val="FFFFFF"/>
                </a:solidFill>
                <a:latin typeface="IBM Plex Sans"/>
                <a:ea typeface="IBM Plex Sans"/>
                <a:cs typeface="IBM Plex Sans"/>
                <a:sym typeface="IBM Plex Sans"/>
              </a:rPr>
            </a:br>
            <a:r>
              <a:rPr lang="en-US" sz="4900" b="1" dirty="0">
                <a:solidFill>
                  <a:srgbClr val="FFFFFF"/>
                </a:solidFill>
                <a:latin typeface="IBM Plex Sans"/>
                <a:ea typeface="IBM Plex Sans"/>
                <a:cs typeface="IBM Plex Sans"/>
                <a:sym typeface="IBM Plex Sans"/>
              </a:rPr>
              <a:t>Machine Learning Algorithms</a:t>
            </a:r>
            <a:br>
              <a:rPr lang="en-US" sz="4900" b="1" dirty="0">
                <a:solidFill>
                  <a:srgbClr val="FFFFFF"/>
                </a:solidFill>
                <a:latin typeface="IBM Plex Sans"/>
                <a:ea typeface="IBM Plex Sans"/>
                <a:cs typeface="IBM Plex Sans"/>
                <a:sym typeface="IBM Plex Sans"/>
              </a:rPr>
            </a:br>
            <a:r>
              <a:rPr lang="en-US" sz="4900" b="1" dirty="0">
                <a:solidFill>
                  <a:srgbClr val="FFFFFF"/>
                </a:solidFill>
                <a:latin typeface="IBM Plex Sans"/>
                <a:ea typeface="IBM Plex Sans"/>
                <a:cs typeface="IBM Plex Sans"/>
                <a:sym typeface="IBM Plex Sans"/>
              </a:rPr>
              <a:t> </a:t>
            </a:r>
            <a:br>
              <a:rPr lang="en-US" sz="4900" b="1" dirty="0">
                <a:solidFill>
                  <a:srgbClr val="FFFFFF"/>
                </a:solidFill>
                <a:latin typeface="IBM Plex Sans"/>
                <a:ea typeface="IBM Plex Sans"/>
                <a:cs typeface="IBM Plex Sans"/>
                <a:sym typeface="IBM Plex Sans"/>
              </a:rPr>
            </a:br>
            <a:br>
              <a:rPr lang="en-US" sz="4900" b="1" dirty="0">
                <a:latin typeface="IBM Plex Sans"/>
                <a:ea typeface="IBM Plex Sans"/>
                <a:cs typeface="IBM Plex Sans"/>
                <a:sym typeface="IBM Plex Sans"/>
              </a:rPr>
            </a:br>
            <a:endParaRPr sz="4900" b="1" dirty="0">
              <a:solidFill>
                <a:srgbClr val="FFFFFF"/>
              </a:solidFill>
              <a:latin typeface="IBM Plex Sans"/>
              <a:ea typeface="IBM Plex Sans"/>
              <a:cs typeface="IBM Plex Sans"/>
              <a:sym typeface="IBM Plex Sans"/>
            </a:endParaRPr>
          </a:p>
        </p:txBody>
      </p:sp>
      <p:sp>
        <p:nvSpPr>
          <p:cNvPr id="417" name="Google Shape;41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16"/>
                                        </p:tgtEl>
                                        <p:attrNameLst>
                                          <p:attrName>style.visibility</p:attrName>
                                        </p:attrNameLst>
                                      </p:cBhvr>
                                      <p:to>
                                        <p:strVal val="visible"/>
                                      </p:to>
                                    </p:set>
                                    <p:animEffect transition="in" filter="fade">
                                      <p:cBhvr>
                                        <p:cTn id="7" dur="700"/>
                                        <p:tgtEl>
                                          <p:spTgt spid="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28296-842E-78B6-4BD2-DE8EAE515681}"/>
              </a:ext>
            </a:extLst>
          </p:cNvPr>
          <p:cNvSpPr>
            <a:spLocks noGrp="1"/>
          </p:cNvSpPr>
          <p:nvPr>
            <p:ph type="title"/>
          </p:nvPr>
        </p:nvSpPr>
        <p:spPr/>
        <p:txBody>
          <a:bodyPr/>
          <a:lstStyle/>
          <a:p>
            <a:r>
              <a:rPr lang="en-IN" dirty="0"/>
              <a:t>Clustering</a:t>
            </a:r>
            <a:endParaRPr lang="en-CA" dirty="0"/>
          </a:p>
        </p:txBody>
      </p:sp>
      <p:sp>
        <p:nvSpPr>
          <p:cNvPr id="3" name="Text Placeholder 2">
            <a:extLst>
              <a:ext uri="{FF2B5EF4-FFF2-40B4-BE49-F238E27FC236}">
                <a16:creationId xmlns:a16="http://schemas.microsoft.com/office/drawing/2014/main" id="{68141358-6CD7-0677-7CA6-772A405AFF29}"/>
              </a:ext>
            </a:extLst>
          </p:cNvPr>
          <p:cNvSpPr>
            <a:spLocks noGrp="1"/>
          </p:cNvSpPr>
          <p:nvPr>
            <p:ph type="body" idx="1"/>
          </p:nvPr>
        </p:nvSpPr>
        <p:spPr>
          <a:xfrm>
            <a:off x="217440" y="1075768"/>
            <a:ext cx="6983460" cy="5577728"/>
          </a:xfrm>
        </p:spPr>
        <p:txBody>
          <a:bodyPr/>
          <a:lstStyle/>
          <a:p>
            <a:pPr algn="l"/>
            <a:r>
              <a:rPr lang="en-US" b="0" i="1" dirty="0">
                <a:solidFill>
                  <a:srgbClr val="333333"/>
                </a:solidFill>
                <a:effectLst/>
                <a:latin typeface="Merriweather" panose="00000500000000000000" pitchFamily="2" charset="0"/>
              </a:rPr>
              <a:t>"Divides objects based on unknown features. Machine chooses the best way"</a:t>
            </a:r>
            <a:endParaRPr lang="en-US" b="0" i="0" dirty="0">
              <a:solidFill>
                <a:srgbClr val="333333"/>
              </a:solidFill>
              <a:effectLst/>
              <a:latin typeface="Merriweather" panose="00000500000000000000" pitchFamily="2" charset="0"/>
            </a:endParaRPr>
          </a:p>
          <a:p>
            <a:pPr algn="l"/>
            <a:r>
              <a:rPr lang="en-US" b="0" i="0" dirty="0">
                <a:solidFill>
                  <a:srgbClr val="333333"/>
                </a:solidFill>
                <a:effectLst/>
                <a:latin typeface="Merriweather" panose="00000500000000000000" pitchFamily="2" charset="0"/>
              </a:rPr>
              <a:t>Nowadays used:</a:t>
            </a:r>
          </a:p>
          <a:p>
            <a:pPr lvl="1">
              <a:buFont typeface="Arial" panose="020B0604020202020204" pitchFamily="34" charset="0"/>
              <a:buChar char="•"/>
            </a:pPr>
            <a:r>
              <a:rPr lang="en-US" b="0" i="0" dirty="0">
                <a:solidFill>
                  <a:srgbClr val="333333"/>
                </a:solidFill>
                <a:effectLst/>
                <a:latin typeface="Merriweather" panose="00000500000000000000" pitchFamily="2" charset="0"/>
              </a:rPr>
              <a:t>For market segmentation (types of customers, loyalty)</a:t>
            </a:r>
          </a:p>
          <a:p>
            <a:pPr lvl="1">
              <a:buFont typeface="Arial" panose="020B0604020202020204" pitchFamily="34" charset="0"/>
              <a:buChar char="•"/>
            </a:pPr>
            <a:r>
              <a:rPr lang="en-US" b="0" i="0" dirty="0">
                <a:solidFill>
                  <a:srgbClr val="333333"/>
                </a:solidFill>
                <a:effectLst/>
                <a:latin typeface="Merriweather" panose="00000500000000000000" pitchFamily="2" charset="0"/>
              </a:rPr>
              <a:t>To merge close points on a map</a:t>
            </a:r>
          </a:p>
          <a:p>
            <a:pPr lvl="1">
              <a:buFont typeface="Arial" panose="020B0604020202020204" pitchFamily="34" charset="0"/>
              <a:buChar char="•"/>
            </a:pPr>
            <a:r>
              <a:rPr lang="en-US" b="0" i="0" dirty="0">
                <a:solidFill>
                  <a:srgbClr val="333333"/>
                </a:solidFill>
                <a:effectLst/>
                <a:latin typeface="Merriweather" panose="00000500000000000000" pitchFamily="2" charset="0"/>
              </a:rPr>
              <a:t>For image compression</a:t>
            </a:r>
          </a:p>
          <a:p>
            <a:pPr lvl="1">
              <a:buFont typeface="Arial" panose="020B0604020202020204" pitchFamily="34" charset="0"/>
              <a:buChar char="•"/>
            </a:pPr>
            <a:r>
              <a:rPr lang="en-US" b="0" i="0" dirty="0">
                <a:solidFill>
                  <a:srgbClr val="333333"/>
                </a:solidFill>
                <a:effectLst/>
                <a:latin typeface="Merriweather" panose="00000500000000000000" pitchFamily="2" charset="0"/>
              </a:rPr>
              <a:t>To analyze and label new data</a:t>
            </a:r>
          </a:p>
          <a:p>
            <a:pPr lvl="1">
              <a:buFont typeface="Arial" panose="020B0604020202020204" pitchFamily="34" charset="0"/>
              <a:buChar char="•"/>
            </a:pPr>
            <a:r>
              <a:rPr lang="en-US" b="0" i="0" dirty="0">
                <a:solidFill>
                  <a:srgbClr val="333333"/>
                </a:solidFill>
                <a:effectLst/>
                <a:latin typeface="Merriweather" panose="00000500000000000000" pitchFamily="2" charset="0"/>
              </a:rPr>
              <a:t>To detect abnormal behavior</a:t>
            </a:r>
          </a:p>
          <a:p>
            <a:pPr>
              <a:buFont typeface="Arial" panose="020B0604020202020204" pitchFamily="34" charset="0"/>
              <a:buChar char="•"/>
            </a:pPr>
            <a:r>
              <a:rPr lang="en-US" dirty="0">
                <a:solidFill>
                  <a:srgbClr val="333333"/>
                </a:solidFill>
                <a:latin typeface="Merriweather" panose="00000500000000000000" pitchFamily="2" charset="0"/>
              </a:rPr>
              <a:t>Popular Algorithms</a:t>
            </a:r>
          </a:p>
          <a:p>
            <a:pPr lvl="1">
              <a:buFont typeface="Arial" panose="020B0604020202020204" pitchFamily="34" charset="0"/>
              <a:buChar char="•"/>
            </a:pPr>
            <a:r>
              <a:rPr lang="en-US" b="0" i="0" dirty="0">
                <a:effectLst/>
                <a:latin typeface="Merriweather" panose="00000500000000000000" pitchFamily="2" charset="0"/>
                <a:hlinkClick r:id="rId2"/>
              </a:rPr>
              <a:t>K-</a:t>
            </a:r>
            <a:r>
              <a:rPr lang="en-US" b="0" i="0" dirty="0" err="1">
                <a:effectLst/>
                <a:latin typeface="Merriweather" panose="00000500000000000000" pitchFamily="2" charset="0"/>
                <a:hlinkClick r:id="rId2"/>
              </a:rPr>
              <a:t>means_clustering</a:t>
            </a:r>
            <a:endParaRPr lang="en-US" dirty="0">
              <a:solidFill>
                <a:srgbClr val="333333"/>
              </a:solidFill>
              <a:latin typeface="Merriweather" panose="00000500000000000000" pitchFamily="2" charset="0"/>
            </a:endParaRPr>
          </a:p>
          <a:p>
            <a:pPr lvl="1">
              <a:buFont typeface="Arial" panose="020B0604020202020204" pitchFamily="34" charset="0"/>
              <a:buChar char="•"/>
            </a:pPr>
            <a:r>
              <a:rPr lang="en-US" b="0" i="0" dirty="0">
                <a:solidFill>
                  <a:srgbClr val="333333"/>
                </a:solidFill>
                <a:effectLst/>
                <a:latin typeface="Merriweather" panose="00000500000000000000" pitchFamily="2" charset="0"/>
              </a:rPr>
              <a:t> </a:t>
            </a:r>
            <a:r>
              <a:rPr lang="en-US" b="0" i="0" dirty="0">
                <a:effectLst/>
                <a:latin typeface="Merriweather" panose="00000500000000000000" pitchFamily="2" charset="0"/>
                <a:hlinkClick r:id="rId3"/>
              </a:rPr>
              <a:t>Mean-Shift</a:t>
            </a:r>
            <a:endParaRPr lang="en-US" dirty="0">
              <a:solidFill>
                <a:srgbClr val="333333"/>
              </a:solidFill>
              <a:latin typeface="Merriweather" panose="00000500000000000000" pitchFamily="2" charset="0"/>
            </a:endParaRPr>
          </a:p>
          <a:p>
            <a:pPr lvl="1">
              <a:buFont typeface="Arial" panose="020B0604020202020204" pitchFamily="34" charset="0"/>
              <a:buChar char="•"/>
            </a:pPr>
            <a:r>
              <a:rPr lang="en-US" b="0" i="0" dirty="0">
                <a:solidFill>
                  <a:srgbClr val="333333"/>
                </a:solidFill>
                <a:effectLst/>
                <a:latin typeface="Merriweather" panose="00000500000000000000" pitchFamily="2" charset="0"/>
              </a:rPr>
              <a:t> </a:t>
            </a:r>
            <a:r>
              <a:rPr lang="en-US" b="0" i="0" dirty="0">
                <a:effectLst/>
                <a:latin typeface="Merriweather" panose="00000500000000000000" pitchFamily="2" charset="0"/>
                <a:hlinkClick r:id="rId4"/>
              </a:rPr>
              <a:t>DBSCAN</a:t>
            </a:r>
            <a:endParaRPr lang="en-US" b="0" i="0" dirty="0">
              <a:solidFill>
                <a:srgbClr val="333333"/>
              </a:solidFill>
              <a:effectLst/>
              <a:latin typeface="Merriweather" panose="00000500000000000000" pitchFamily="2" charset="0"/>
            </a:endParaRPr>
          </a:p>
          <a:p>
            <a:endParaRPr lang="en-CA" dirty="0"/>
          </a:p>
        </p:txBody>
      </p:sp>
      <p:sp>
        <p:nvSpPr>
          <p:cNvPr id="4" name="Slide Number Placeholder 3">
            <a:extLst>
              <a:ext uri="{FF2B5EF4-FFF2-40B4-BE49-F238E27FC236}">
                <a16:creationId xmlns:a16="http://schemas.microsoft.com/office/drawing/2014/main" id="{6D93260E-59F5-01D4-D6CC-F65CA58CAF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5" name="Picture 4">
            <a:extLst>
              <a:ext uri="{FF2B5EF4-FFF2-40B4-BE49-F238E27FC236}">
                <a16:creationId xmlns:a16="http://schemas.microsoft.com/office/drawing/2014/main" id="{5CB8EA27-A921-C72C-5368-8A4B7458B160}"/>
              </a:ext>
            </a:extLst>
          </p:cNvPr>
          <p:cNvPicPr>
            <a:picLocks noChangeAspect="1"/>
          </p:cNvPicPr>
          <p:nvPr/>
        </p:nvPicPr>
        <p:blipFill>
          <a:blip r:embed="rId5"/>
          <a:stretch>
            <a:fillRect/>
          </a:stretch>
        </p:blipFill>
        <p:spPr>
          <a:xfrm>
            <a:off x="7373813" y="1290099"/>
            <a:ext cx="4600747" cy="4600747"/>
          </a:xfrm>
          <a:prstGeom prst="rect">
            <a:avLst/>
          </a:prstGeom>
        </p:spPr>
      </p:pic>
    </p:spTree>
    <p:extLst>
      <p:ext uri="{BB962C8B-B14F-4D97-AF65-F5344CB8AC3E}">
        <p14:creationId xmlns:p14="http://schemas.microsoft.com/office/powerpoint/2010/main" val="2092273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22456-DAAA-6563-9F3C-B305320B54A5}"/>
              </a:ext>
            </a:extLst>
          </p:cNvPr>
          <p:cNvSpPr>
            <a:spLocks noGrp="1"/>
          </p:cNvSpPr>
          <p:nvPr>
            <p:ph type="title"/>
          </p:nvPr>
        </p:nvSpPr>
        <p:spPr/>
        <p:txBody>
          <a:bodyPr/>
          <a:lstStyle/>
          <a:p>
            <a:r>
              <a:rPr lang="en-IN" dirty="0"/>
              <a:t>Dimensionality reduction</a:t>
            </a:r>
            <a:endParaRPr lang="en-CA" dirty="0"/>
          </a:p>
        </p:txBody>
      </p:sp>
      <p:sp>
        <p:nvSpPr>
          <p:cNvPr id="3" name="Text Placeholder 2">
            <a:extLst>
              <a:ext uri="{FF2B5EF4-FFF2-40B4-BE49-F238E27FC236}">
                <a16:creationId xmlns:a16="http://schemas.microsoft.com/office/drawing/2014/main" id="{2D8DC317-F7E7-40B0-5B15-48884641B8F0}"/>
              </a:ext>
            </a:extLst>
          </p:cNvPr>
          <p:cNvSpPr>
            <a:spLocks noGrp="1"/>
          </p:cNvSpPr>
          <p:nvPr>
            <p:ph type="body" idx="1"/>
          </p:nvPr>
        </p:nvSpPr>
        <p:spPr>
          <a:xfrm>
            <a:off x="217440" y="1075768"/>
            <a:ext cx="7458245" cy="5577728"/>
          </a:xfrm>
        </p:spPr>
        <p:txBody>
          <a:bodyPr/>
          <a:lstStyle/>
          <a:p>
            <a:pPr algn="l"/>
            <a:r>
              <a:rPr lang="en-CA" b="0" i="1" dirty="0">
                <a:solidFill>
                  <a:srgbClr val="333333"/>
                </a:solidFill>
                <a:effectLst/>
                <a:latin typeface="Merriweather" panose="00000500000000000000" pitchFamily="2" charset="0"/>
              </a:rPr>
              <a:t>"Assembles specific features into more high-level ones"</a:t>
            </a:r>
            <a:endParaRPr lang="en-CA" b="0" i="0" dirty="0">
              <a:solidFill>
                <a:srgbClr val="333333"/>
              </a:solidFill>
              <a:effectLst/>
              <a:latin typeface="Merriweather" panose="00000500000000000000" pitchFamily="2" charset="0"/>
            </a:endParaRPr>
          </a:p>
          <a:p>
            <a:pPr algn="l"/>
            <a:r>
              <a:rPr lang="en-CA" b="0" i="0" dirty="0">
                <a:solidFill>
                  <a:srgbClr val="333333"/>
                </a:solidFill>
                <a:effectLst/>
                <a:latin typeface="Merriweather" panose="00000500000000000000" pitchFamily="2" charset="0"/>
              </a:rPr>
              <a:t>Nowadays is used for:</a:t>
            </a:r>
          </a:p>
          <a:p>
            <a:pPr lvl="1">
              <a:buFont typeface="Arial" panose="020B0604020202020204" pitchFamily="34" charset="0"/>
              <a:buChar char="•"/>
            </a:pPr>
            <a:r>
              <a:rPr lang="en-CA" b="0" i="0" dirty="0">
                <a:solidFill>
                  <a:srgbClr val="333333"/>
                </a:solidFill>
                <a:effectLst/>
                <a:latin typeface="Merriweather" panose="00000500000000000000" pitchFamily="2" charset="0"/>
              </a:rPr>
              <a:t>Recommender systems (★)</a:t>
            </a:r>
          </a:p>
          <a:p>
            <a:pPr lvl="1">
              <a:buFont typeface="Arial" panose="020B0604020202020204" pitchFamily="34" charset="0"/>
              <a:buChar char="•"/>
            </a:pPr>
            <a:r>
              <a:rPr lang="en-CA" b="0" i="0" dirty="0">
                <a:solidFill>
                  <a:srgbClr val="333333"/>
                </a:solidFill>
                <a:effectLst/>
                <a:latin typeface="Merriweather" panose="00000500000000000000" pitchFamily="2" charset="0"/>
              </a:rPr>
              <a:t>Beautiful visualizations</a:t>
            </a:r>
          </a:p>
          <a:p>
            <a:pPr lvl="1">
              <a:buFont typeface="Arial" panose="020B0604020202020204" pitchFamily="34" charset="0"/>
              <a:buChar char="•"/>
            </a:pPr>
            <a:r>
              <a:rPr lang="en-CA" b="0" i="0" dirty="0">
                <a:solidFill>
                  <a:srgbClr val="333333"/>
                </a:solidFill>
                <a:effectLst/>
                <a:latin typeface="Merriweather" panose="00000500000000000000" pitchFamily="2" charset="0"/>
              </a:rPr>
              <a:t>Topic modeling and similar document search</a:t>
            </a:r>
          </a:p>
          <a:p>
            <a:pPr lvl="1">
              <a:buFont typeface="Arial" panose="020B0604020202020204" pitchFamily="34" charset="0"/>
              <a:buChar char="•"/>
            </a:pPr>
            <a:r>
              <a:rPr lang="en-CA" b="0" i="0" dirty="0">
                <a:solidFill>
                  <a:srgbClr val="333333"/>
                </a:solidFill>
                <a:effectLst/>
                <a:latin typeface="Merriweather" panose="00000500000000000000" pitchFamily="2" charset="0"/>
              </a:rPr>
              <a:t>Fake image analysis</a:t>
            </a:r>
          </a:p>
          <a:p>
            <a:pPr lvl="1">
              <a:buFont typeface="Arial" panose="020B0604020202020204" pitchFamily="34" charset="0"/>
              <a:buChar char="•"/>
            </a:pPr>
            <a:r>
              <a:rPr lang="en-CA" b="0" i="0" dirty="0">
                <a:solidFill>
                  <a:srgbClr val="333333"/>
                </a:solidFill>
                <a:effectLst/>
                <a:latin typeface="Merriweather" panose="00000500000000000000" pitchFamily="2" charset="0"/>
              </a:rPr>
              <a:t>Risk management</a:t>
            </a:r>
          </a:p>
          <a:p>
            <a:pPr algn="l"/>
            <a:r>
              <a:rPr lang="en-CA" b="0" i="0" dirty="0">
                <a:solidFill>
                  <a:srgbClr val="333333"/>
                </a:solidFill>
                <a:effectLst/>
                <a:latin typeface="Merriweather" panose="00000500000000000000" pitchFamily="2" charset="0"/>
              </a:rPr>
              <a:t>Popular algorithms: </a:t>
            </a:r>
          </a:p>
          <a:p>
            <a:pPr lvl="1"/>
            <a:r>
              <a:rPr lang="en-CA" b="0" i="0" dirty="0">
                <a:solidFill>
                  <a:srgbClr val="333333"/>
                </a:solidFill>
                <a:effectLst/>
                <a:latin typeface="Merriweather" panose="00000500000000000000" pitchFamily="2" charset="0"/>
                <a:hlinkClick r:id="rId2"/>
              </a:rPr>
              <a:t>Principal Component Analysis</a:t>
            </a:r>
            <a:r>
              <a:rPr lang="en-CA" b="0" i="0" dirty="0">
                <a:solidFill>
                  <a:srgbClr val="333333"/>
                </a:solidFill>
                <a:effectLst/>
                <a:latin typeface="Merriweather" panose="00000500000000000000" pitchFamily="2" charset="0"/>
              </a:rPr>
              <a:t> (PCA)</a:t>
            </a:r>
          </a:p>
          <a:p>
            <a:pPr lvl="1"/>
            <a:r>
              <a:rPr lang="en-CA" b="0" i="0" dirty="0">
                <a:solidFill>
                  <a:srgbClr val="333333"/>
                </a:solidFill>
                <a:effectLst/>
                <a:latin typeface="Merriweather" panose="00000500000000000000" pitchFamily="2" charset="0"/>
              </a:rPr>
              <a:t> </a:t>
            </a:r>
            <a:r>
              <a:rPr lang="en-CA" b="0" i="0" dirty="0">
                <a:solidFill>
                  <a:srgbClr val="333333"/>
                </a:solidFill>
                <a:effectLst/>
                <a:latin typeface="Merriweather" panose="00000500000000000000" pitchFamily="2" charset="0"/>
                <a:hlinkClick r:id="rId3"/>
              </a:rPr>
              <a:t>Singular Value Decomposition</a:t>
            </a:r>
            <a:r>
              <a:rPr lang="en-CA" b="0" i="0" dirty="0">
                <a:solidFill>
                  <a:srgbClr val="333333"/>
                </a:solidFill>
                <a:effectLst/>
                <a:latin typeface="Merriweather" panose="00000500000000000000" pitchFamily="2" charset="0"/>
              </a:rPr>
              <a:t> (SVD)</a:t>
            </a:r>
            <a:endParaRPr lang="en-CA" dirty="0"/>
          </a:p>
        </p:txBody>
      </p:sp>
      <p:sp>
        <p:nvSpPr>
          <p:cNvPr id="4" name="Slide Number Placeholder 3">
            <a:extLst>
              <a:ext uri="{FF2B5EF4-FFF2-40B4-BE49-F238E27FC236}">
                <a16:creationId xmlns:a16="http://schemas.microsoft.com/office/drawing/2014/main" id="{F14FD235-7182-EE6E-F901-829E11B290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9C4884AD-BFA2-EB1E-6366-5B3FC218E3CE}"/>
              </a:ext>
            </a:extLst>
          </p:cNvPr>
          <p:cNvPicPr>
            <a:picLocks noChangeAspect="1"/>
          </p:cNvPicPr>
          <p:nvPr/>
        </p:nvPicPr>
        <p:blipFill>
          <a:blip r:embed="rId4"/>
          <a:stretch>
            <a:fillRect/>
          </a:stretch>
        </p:blipFill>
        <p:spPr>
          <a:xfrm>
            <a:off x="7097760" y="1075768"/>
            <a:ext cx="4876800" cy="4876800"/>
          </a:xfrm>
          <a:prstGeom prst="rect">
            <a:avLst/>
          </a:prstGeom>
        </p:spPr>
      </p:pic>
    </p:spTree>
    <p:extLst>
      <p:ext uri="{BB962C8B-B14F-4D97-AF65-F5344CB8AC3E}">
        <p14:creationId xmlns:p14="http://schemas.microsoft.com/office/powerpoint/2010/main" val="1455792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7C11-E20F-5516-8B24-277962BB60FC}"/>
              </a:ext>
            </a:extLst>
          </p:cNvPr>
          <p:cNvSpPr>
            <a:spLocks noGrp="1"/>
          </p:cNvSpPr>
          <p:nvPr>
            <p:ph type="title"/>
          </p:nvPr>
        </p:nvSpPr>
        <p:spPr/>
        <p:txBody>
          <a:bodyPr/>
          <a:lstStyle/>
          <a:p>
            <a:r>
              <a:rPr lang="en-IN" dirty="0"/>
              <a:t>Reinforcement Algorithms</a:t>
            </a:r>
            <a:endParaRPr lang="en-CA" dirty="0"/>
          </a:p>
        </p:txBody>
      </p:sp>
      <p:sp>
        <p:nvSpPr>
          <p:cNvPr id="3" name="Text Placeholder 2">
            <a:extLst>
              <a:ext uri="{FF2B5EF4-FFF2-40B4-BE49-F238E27FC236}">
                <a16:creationId xmlns:a16="http://schemas.microsoft.com/office/drawing/2014/main" id="{1256E8AA-6D33-4A26-ABDD-ED5A0C033377}"/>
              </a:ext>
            </a:extLst>
          </p:cNvPr>
          <p:cNvSpPr>
            <a:spLocks noGrp="1"/>
          </p:cNvSpPr>
          <p:nvPr>
            <p:ph type="body" idx="1"/>
          </p:nvPr>
        </p:nvSpPr>
        <p:spPr>
          <a:xfrm>
            <a:off x="217440" y="1075768"/>
            <a:ext cx="6614183" cy="5577728"/>
          </a:xfrm>
        </p:spPr>
        <p:txBody>
          <a:bodyPr/>
          <a:lstStyle/>
          <a:p>
            <a:pPr algn="l"/>
            <a:r>
              <a:rPr lang="en-CA" b="0" i="1" dirty="0">
                <a:solidFill>
                  <a:srgbClr val="333333"/>
                </a:solidFill>
                <a:effectLst/>
                <a:latin typeface="Merriweather" panose="00000500000000000000" pitchFamily="2" charset="0"/>
              </a:rPr>
              <a:t>"Throw a robot into a maze and let it find an exit"</a:t>
            </a:r>
            <a:endParaRPr lang="en-CA" b="0" i="0" dirty="0">
              <a:solidFill>
                <a:srgbClr val="333333"/>
              </a:solidFill>
              <a:effectLst/>
              <a:latin typeface="Merriweather" panose="00000500000000000000" pitchFamily="2" charset="0"/>
            </a:endParaRPr>
          </a:p>
          <a:p>
            <a:pPr algn="l"/>
            <a:r>
              <a:rPr lang="en-CA" b="0" i="0" dirty="0">
                <a:solidFill>
                  <a:srgbClr val="333333"/>
                </a:solidFill>
                <a:effectLst/>
                <a:latin typeface="Merriweather" panose="00000500000000000000" pitchFamily="2" charset="0"/>
              </a:rPr>
              <a:t>Nowadays used for:</a:t>
            </a:r>
          </a:p>
          <a:p>
            <a:pPr lvl="1">
              <a:buFont typeface="Arial" panose="020B0604020202020204" pitchFamily="34" charset="0"/>
              <a:buChar char="•"/>
            </a:pPr>
            <a:r>
              <a:rPr lang="en-CA" b="0" i="0" dirty="0">
                <a:solidFill>
                  <a:srgbClr val="333333"/>
                </a:solidFill>
                <a:effectLst/>
                <a:latin typeface="Merriweather" panose="00000500000000000000" pitchFamily="2" charset="0"/>
              </a:rPr>
              <a:t>Self-driving cars</a:t>
            </a:r>
          </a:p>
          <a:p>
            <a:pPr lvl="1">
              <a:buFont typeface="Arial" panose="020B0604020202020204" pitchFamily="34" charset="0"/>
              <a:buChar char="•"/>
            </a:pPr>
            <a:r>
              <a:rPr lang="en-CA" b="0" i="0" dirty="0">
                <a:solidFill>
                  <a:srgbClr val="333333"/>
                </a:solidFill>
                <a:effectLst/>
                <a:latin typeface="Merriweather" panose="00000500000000000000" pitchFamily="2" charset="0"/>
              </a:rPr>
              <a:t>Robot vacuums</a:t>
            </a:r>
          </a:p>
          <a:p>
            <a:pPr lvl="1">
              <a:buFont typeface="Arial" panose="020B0604020202020204" pitchFamily="34" charset="0"/>
              <a:buChar char="•"/>
            </a:pPr>
            <a:r>
              <a:rPr lang="en-CA" b="0" i="0" dirty="0">
                <a:solidFill>
                  <a:srgbClr val="333333"/>
                </a:solidFill>
                <a:effectLst/>
                <a:latin typeface="Merriweather" panose="00000500000000000000" pitchFamily="2" charset="0"/>
              </a:rPr>
              <a:t>Games</a:t>
            </a:r>
          </a:p>
          <a:p>
            <a:pPr lvl="1">
              <a:buFont typeface="Arial" panose="020B0604020202020204" pitchFamily="34" charset="0"/>
              <a:buChar char="•"/>
            </a:pPr>
            <a:r>
              <a:rPr lang="en-CA" b="0" i="0" dirty="0">
                <a:solidFill>
                  <a:srgbClr val="333333"/>
                </a:solidFill>
                <a:effectLst/>
                <a:latin typeface="Merriweather" panose="00000500000000000000" pitchFamily="2" charset="0"/>
              </a:rPr>
              <a:t>Automating trading</a:t>
            </a:r>
          </a:p>
          <a:p>
            <a:pPr lvl="1">
              <a:buFont typeface="Arial" panose="020B0604020202020204" pitchFamily="34" charset="0"/>
              <a:buChar char="•"/>
            </a:pPr>
            <a:r>
              <a:rPr lang="en-CA" b="0" i="0" dirty="0">
                <a:solidFill>
                  <a:srgbClr val="333333"/>
                </a:solidFill>
                <a:effectLst/>
                <a:latin typeface="Merriweather" panose="00000500000000000000" pitchFamily="2" charset="0"/>
              </a:rPr>
              <a:t>Enterprise resource management</a:t>
            </a:r>
          </a:p>
          <a:p>
            <a:pPr algn="l"/>
            <a:r>
              <a:rPr lang="en-CA" b="0" i="0" dirty="0">
                <a:solidFill>
                  <a:srgbClr val="333333"/>
                </a:solidFill>
                <a:effectLst/>
                <a:latin typeface="Merriweather" panose="00000500000000000000" pitchFamily="2" charset="0"/>
              </a:rPr>
              <a:t>Popular algorithms: </a:t>
            </a:r>
          </a:p>
          <a:p>
            <a:pPr lvl="1"/>
            <a:r>
              <a:rPr lang="en-CA" b="0" i="0" dirty="0">
                <a:solidFill>
                  <a:srgbClr val="333333"/>
                </a:solidFill>
                <a:effectLst/>
                <a:latin typeface="Merriweather" panose="00000500000000000000" pitchFamily="2" charset="0"/>
                <a:hlinkClick r:id="rId2"/>
              </a:rPr>
              <a:t>Q-Learning</a:t>
            </a:r>
            <a:r>
              <a:rPr lang="en-CA" b="0" i="0" dirty="0">
                <a:solidFill>
                  <a:srgbClr val="333333"/>
                </a:solidFill>
                <a:effectLst/>
                <a:latin typeface="Merriweather" panose="00000500000000000000" pitchFamily="2" charset="0"/>
              </a:rPr>
              <a:t>,</a:t>
            </a:r>
          </a:p>
          <a:p>
            <a:pPr lvl="1"/>
            <a:r>
              <a:rPr lang="en-CA" b="0" i="0" dirty="0">
                <a:solidFill>
                  <a:srgbClr val="333333"/>
                </a:solidFill>
                <a:effectLst/>
                <a:latin typeface="Merriweather" panose="00000500000000000000" pitchFamily="2" charset="0"/>
              </a:rPr>
              <a:t> </a:t>
            </a:r>
            <a:r>
              <a:rPr lang="en-CA" b="0" i="0" dirty="0">
                <a:solidFill>
                  <a:srgbClr val="333333"/>
                </a:solidFill>
                <a:effectLst/>
                <a:latin typeface="Merriweather" panose="00000500000000000000" pitchFamily="2" charset="0"/>
                <a:hlinkClick r:id="rId3"/>
              </a:rPr>
              <a:t>SARSA</a:t>
            </a:r>
            <a:r>
              <a:rPr lang="en-CA" b="0" i="0" dirty="0">
                <a:solidFill>
                  <a:srgbClr val="333333"/>
                </a:solidFill>
                <a:effectLst/>
                <a:latin typeface="Merriweather" panose="00000500000000000000" pitchFamily="2" charset="0"/>
              </a:rPr>
              <a:t>, </a:t>
            </a:r>
          </a:p>
          <a:p>
            <a:pPr lvl="1"/>
            <a:r>
              <a:rPr lang="en-CA" b="0" i="0" dirty="0">
                <a:solidFill>
                  <a:srgbClr val="333333"/>
                </a:solidFill>
                <a:effectLst/>
                <a:latin typeface="Merriweather" panose="00000500000000000000" pitchFamily="2" charset="0"/>
              </a:rPr>
              <a:t> </a:t>
            </a:r>
            <a:r>
              <a:rPr lang="en-CA" b="0" i="0" dirty="0">
                <a:solidFill>
                  <a:srgbClr val="333333"/>
                </a:solidFill>
                <a:effectLst/>
                <a:latin typeface="Merriweather" panose="00000500000000000000" pitchFamily="2" charset="0"/>
                <a:hlinkClick r:id="rId4"/>
              </a:rPr>
              <a:t>Genetic algorithm</a:t>
            </a:r>
            <a:endParaRPr lang="en-CA" b="0" i="0" dirty="0">
              <a:solidFill>
                <a:srgbClr val="333333"/>
              </a:solidFill>
              <a:effectLst/>
              <a:latin typeface="Merriweather" panose="00000500000000000000" pitchFamily="2" charset="0"/>
            </a:endParaRPr>
          </a:p>
          <a:p>
            <a:endParaRPr lang="en-CA" dirty="0"/>
          </a:p>
        </p:txBody>
      </p:sp>
      <p:sp>
        <p:nvSpPr>
          <p:cNvPr id="4" name="Slide Number Placeholder 3">
            <a:extLst>
              <a:ext uri="{FF2B5EF4-FFF2-40B4-BE49-F238E27FC236}">
                <a16:creationId xmlns:a16="http://schemas.microsoft.com/office/drawing/2014/main" id="{55F2B387-F25C-7DB8-2883-AFF5F15014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5" name="Picture 4">
            <a:extLst>
              <a:ext uri="{FF2B5EF4-FFF2-40B4-BE49-F238E27FC236}">
                <a16:creationId xmlns:a16="http://schemas.microsoft.com/office/drawing/2014/main" id="{C4C36A1E-4CDD-19AA-7298-F46C07DEE52C}"/>
              </a:ext>
            </a:extLst>
          </p:cNvPr>
          <p:cNvPicPr>
            <a:picLocks noChangeAspect="1"/>
          </p:cNvPicPr>
          <p:nvPr/>
        </p:nvPicPr>
        <p:blipFill>
          <a:blip r:embed="rId5"/>
          <a:stretch>
            <a:fillRect/>
          </a:stretch>
        </p:blipFill>
        <p:spPr>
          <a:xfrm>
            <a:off x="7054531" y="1259131"/>
            <a:ext cx="4867275" cy="4867275"/>
          </a:xfrm>
          <a:prstGeom prst="rect">
            <a:avLst/>
          </a:prstGeom>
        </p:spPr>
      </p:pic>
    </p:spTree>
    <p:extLst>
      <p:ext uri="{BB962C8B-B14F-4D97-AF65-F5344CB8AC3E}">
        <p14:creationId xmlns:p14="http://schemas.microsoft.com/office/powerpoint/2010/main" val="3951500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21779-EB93-4DD7-D989-8C28778E0477}"/>
              </a:ext>
            </a:extLst>
          </p:cNvPr>
          <p:cNvSpPr>
            <a:spLocks noGrp="1"/>
          </p:cNvSpPr>
          <p:nvPr>
            <p:ph type="title"/>
          </p:nvPr>
        </p:nvSpPr>
        <p:spPr/>
        <p:txBody>
          <a:bodyPr/>
          <a:lstStyle/>
          <a:p>
            <a:r>
              <a:rPr lang="en-IN" dirty="0"/>
              <a:t>Ensemble Methods</a:t>
            </a:r>
            <a:endParaRPr lang="en-CA" dirty="0"/>
          </a:p>
        </p:txBody>
      </p:sp>
      <p:sp>
        <p:nvSpPr>
          <p:cNvPr id="3" name="Text Placeholder 2">
            <a:extLst>
              <a:ext uri="{FF2B5EF4-FFF2-40B4-BE49-F238E27FC236}">
                <a16:creationId xmlns:a16="http://schemas.microsoft.com/office/drawing/2014/main" id="{5574C5D8-42F4-1590-0486-27903594FCBD}"/>
              </a:ext>
            </a:extLst>
          </p:cNvPr>
          <p:cNvSpPr>
            <a:spLocks noGrp="1"/>
          </p:cNvSpPr>
          <p:nvPr>
            <p:ph type="body" idx="1"/>
          </p:nvPr>
        </p:nvSpPr>
        <p:spPr>
          <a:xfrm>
            <a:off x="217440" y="1075768"/>
            <a:ext cx="6262491" cy="5577728"/>
          </a:xfrm>
        </p:spPr>
        <p:txBody>
          <a:bodyPr/>
          <a:lstStyle/>
          <a:p>
            <a:pPr algn="l"/>
            <a:r>
              <a:rPr lang="en-US" b="0" i="1" dirty="0">
                <a:solidFill>
                  <a:srgbClr val="333333"/>
                </a:solidFill>
                <a:effectLst/>
                <a:latin typeface="Merriweather" panose="00000500000000000000" pitchFamily="2" charset="0"/>
              </a:rPr>
              <a:t>"Bunch of stupid trees learning to correct errors of each other"</a:t>
            </a:r>
            <a:endParaRPr lang="en-US" b="0" i="0" dirty="0">
              <a:solidFill>
                <a:srgbClr val="333333"/>
              </a:solidFill>
              <a:effectLst/>
              <a:latin typeface="Merriweather" panose="00000500000000000000" pitchFamily="2" charset="0"/>
            </a:endParaRPr>
          </a:p>
          <a:p>
            <a:pPr algn="l"/>
            <a:r>
              <a:rPr lang="en-US" b="0" i="0" dirty="0">
                <a:solidFill>
                  <a:srgbClr val="333333"/>
                </a:solidFill>
                <a:effectLst/>
                <a:latin typeface="Merriweather" panose="00000500000000000000" pitchFamily="2" charset="0"/>
              </a:rPr>
              <a:t>Nowadays is used for:</a:t>
            </a:r>
          </a:p>
          <a:p>
            <a:pPr lvl="1">
              <a:buFont typeface="Arial" panose="020B0604020202020204" pitchFamily="34" charset="0"/>
              <a:buChar char="•"/>
            </a:pPr>
            <a:r>
              <a:rPr lang="en-US" b="0" i="0" dirty="0">
                <a:solidFill>
                  <a:srgbClr val="333333"/>
                </a:solidFill>
                <a:effectLst/>
                <a:latin typeface="Merriweather" panose="00000500000000000000" pitchFamily="2" charset="0"/>
              </a:rPr>
              <a:t>Everything that fits classical algorithm approaches (but works better)</a:t>
            </a:r>
          </a:p>
          <a:p>
            <a:pPr lvl="1">
              <a:buFont typeface="Arial" panose="020B0604020202020204" pitchFamily="34" charset="0"/>
              <a:buChar char="•"/>
            </a:pPr>
            <a:r>
              <a:rPr lang="en-US" b="0" i="0" dirty="0">
                <a:solidFill>
                  <a:srgbClr val="333333"/>
                </a:solidFill>
                <a:effectLst/>
                <a:latin typeface="Merriweather" panose="00000500000000000000" pitchFamily="2" charset="0"/>
              </a:rPr>
              <a:t>Search systems (★)</a:t>
            </a:r>
          </a:p>
          <a:p>
            <a:pPr lvl="1">
              <a:buFont typeface="Arial" panose="020B0604020202020204" pitchFamily="34" charset="0"/>
              <a:buChar char="•"/>
            </a:pPr>
            <a:r>
              <a:rPr lang="en-US" b="0" i="0" dirty="0">
                <a:solidFill>
                  <a:srgbClr val="333333"/>
                </a:solidFill>
                <a:effectLst/>
                <a:latin typeface="Merriweather" panose="00000500000000000000" pitchFamily="2" charset="0"/>
              </a:rPr>
              <a:t>Computer vision</a:t>
            </a:r>
          </a:p>
          <a:p>
            <a:pPr lvl="1">
              <a:buFont typeface="Arial" panose="020B0604020202020204" pitchFamily="34" charset="0"/>
              <a:buChar char="•"/>
            </a:pPr>
            <a:r>
              <a:rPr lang="en-US" b="0" i="0" dirty="0">
                <a:solidFill>
                  <a:srgbClr val="333333"/>
                </a:solidFill>
                <a:effectLst/>
                <a:latin typeface="Merriweather" panose="00000500000000000000" pitchFamily="2" charset="0"/>
              </a:rPr>
              <a:t>Object detection</a:t>
            </a:r>
          </a:p>
          <a:p>
            <a:pPr algn="l"/>
            <a:r>
              <a:rPr lang="en-US" b="0" i="0" dirty="0">
                <a:solidFill>
                  <a:srgbClr val="333333"/>
                </a:solidFill>
                <a:effectLst/>
                <a:latin typeface="Merriweather" panose="00000500000000000000" pitchFamily="2" charset="0"/>
              </a:rPr>
              <a:t>Popular algorithms:</a:t>
            </a:r>
          </a:p>
          <a:p>
            <a:pPr lvl="1"/>
            <a:r>
              <a:rPr lang="en-US" b="0" i="0" dirty="0">
                <a:solidFill>
                  <a:srgbClr val="333333"/>
                </a:solidFill>
                <a:effectLst/>
                <a:latin typeface="Merriweather" panose="00000500000000000000" pitchFamily="2" charset="0"/>
              </a:rPr>
              <a:t> </a:t>
            </a:r>
            <a:r>
              <a:rPr lang="en-US" b="0" i="0" dirty="0">
                <a:solidFill>
                  <a:srgbClr val="333333"/>
                </a:solidFill>
                <a:effectLst/>
                <a:latin typeface="Merriweather" panose="00000500000000000000" pitchFamily="2" charset="0"/>
                <a:hlinkClick r:id="rId2"/>
              </a:rPr>
              <a:t>Random Forest</a:t>
            </a:r>
            <a:r>
              <a:rPr lang="en-US" b="0" i="0" dirty="0">
                <a:solidFill>
                  <a:srgbClr val="333333"/>
                </a:solidFill>
                <a:effectLst/>
                <a:latin typeface="Merriweather" panose="00000500000000000000" pitchFamily="2" charset="0"/>
              </a:rPr>
              <a:t>,</a:t>
            </a:r>
          </a:p>
          <a:p>
            <a:pPr lvl="1"/>
            <a:r>
              <a:rPr lang="en-US" b="0" i="0" dirty="0">
                <a:solidFill>
                  <a:srgbClr val="333333"/>
                </a:solidFill>
                <a:effectLst/>
                <a:latin typeface="Merriweather" panose="00000500000000000000" pitchFamily="2" charset="0"/>
              </a:rPr>
              <a:t> </a:t>
            </a:r>
            <a:r>
              <a:rPr lang="en-US" b="0" i="0" dirty="0">
                <a:solidFill>
                  <a:srgbClr val="333333"/>
                </a:solidFill>
                <a:effectLst/>
                <a:latin typeface="Merriweather" panose="00000500000000000000" pitchFamily="2" charset="0"/>
                <a:hlinkClick r:id="rId3"/>
              </a:rPr>
              <a:t>Gradient Boosting</a:t>
            </a:r>
            <a:endParaRPr lang="en-US" b="0" i="0" dirty="0">
              <a:solidFill>
                <a:srgbClr val="333333"/>
              </a:solidFill>
              <a:effectLst/>
              <a:latin typeface="Merriweather" panose="00000500000000000000" pitchFamily="2" charset="0"/>
            </a:endParaRPr>
          </a:p>
          <a:p>
            <a:endParaRPr lang="en-CA" dirty="0"/>
          </a:p>
        </p:txBody>
      </p:sp>
      <p:sp>
        <p:nvSpPr>
          <p:cNvPr id="4" name="Slide Number Placeholder 3">
            <a:extLst>
              <a:ext uri="{FF2B5EF4-FFF2-40B4-BE49-F238E27FC236}">
                <a16:creationId xmlns:a16="http://schemas.microsoft.com/office/drawing/2014/main" id="{A6279ACD-D4CE-EB64-EA95-E8D3246A05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5" name="Picture 4">
            <a:extLst>
              <a:ext uri="{FF2B5EF4-FFF2-40B4-BE49-F238E27FC236}">
                <a16:creationId xmlns:a16="http://schemas.microsoft.com/office/drawing/2014/main" id="{B5CBDD48-0343-951F-01F5-8BEAE81635BB}"/>
              </a:ext>
            </a:extLst>
          </p:cNvPr>
          <p:cNvPicPr>
            <a:picLocks noChangeAspect="1"/>
          </p:cNvPicPr>
          <p:nvPr/>
        </p:nvPicPr>
        <p:blipFill>
          <a:blip r:embed="rId4"/>
          <a:stretch>
            <a:fillRect/>
          </a:stretch>
        </p:blipFill>
        <p:spPr>
          <a:xfrm>
            <a:off x="6690946" y="1075768"/>
            <a:ext cx="4876800" cy="4876800"/>
          </a:xfrm>
          <a:prstGeom prst="rect">
            <a:avLst/>
          </a:prstGeom>
        </p:spPr>
      </p:pic>
    </p:spTree>
    <p:extLst>
      <p:ext uri="{BB962C8B-B14F-4D97-AF65-F5344CB8AC3E}">
        <p14:creationId xmlns:p14="http://schemas.microsoft.com/office/powerpoint/2010/main" val="3199164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01137-63A2-F242-4DF8-7A90D1962869}"/>
              </a:ext>
            </a:extLst>
          </p:cNvPr>
          <p:cNvSpPr>
            <a:spLocks noGrp="1"/>
          </p:cNvSpPr>
          <p:nvPr>
            <p:ph type="title"/>
          </p:nvPr>
        </p:nvSpPr>
        <p:spPr/>
        <p:txBody>
          <a:bodyPr/>
          <a:lstStyle/>
          <a:p>
            <a:r>
              <a:rPr lang="en-IN" dirty="0"/>
              <a:t>Stacking</a:t>
            </a:r>
            <a:endParaRPr lang="en-CA" dirty="0"/>
          </a:p>
        </p:txBody>
      </p:sp>
      <p:sp>
        <p:nvSpPr>
          <p:cNvPr id="3" name="Text Placeholder 2">
            <a:extLst>
              <a:ext uri="{FF2B5EF4-FFF2-40B4-BE49-F238E27FC236}">
                <a16:creationId xmlns:a16="http://schemas.microsoft.com/office/drawing/2014/main" id="{DD2024C1-6E7F-8C22-10F3-F3F9B755B961}"/>
              </a:ext>
            </a:extLst>
          </p:cNvPr>
          <p:cNvSpPr>
            <a:spLocks noGrp="1"/>
          </p:cNvSpPr>
          <p:nvPr>
            <p:ph type="body" idx="1"/>
          </p:nvPr>
        </p:nvSpPr>
        <p:spPr>
          <a:xfrm>
            <a:off x="217440" y="1075768"/>
            <a:ext cx="6983460" cy="5577728"/>
          </a:xfrm>
        </p:spPr>
        <p:txBody>
          <a:bodyPr/>
          <a:lstStyle/>
          <a:p>
            <a:r>
              <a:rPr lang="en-US" dirty="0"/>
              <a:t>Stacking Output of several parallel models is passed as input to the last one which makes a final decision. </a:t>
            </a:r>
          </a:p>
          <a:p>
            <a:endParaRPr lang="en-CA" dirty="0"/>
          </a:p>
        </p:txBody>
      </p:sp>
      <p:sp>
        <p:nvSpPr>
          <p:cNvPr id="4" name="Slide Number Placeholder 3">
            <a:extLst>
              <a:ext uri="{FF2B5EF4-FFF2-40B4-BE49-F238E27FC236}">
                <a16:creationId xmlns:a16="http://schemas.microsoft.com/office/drawing/2014/main" id="{77675F34-42DB-B577-97C9-CB3CFDEC96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3178693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14C85-B800-25E3-5DC9-85578C2D57EE}"/>
              </a:ext>
            </a:extLst>
          </p:cNvPr>
          <p:cNvSpPr>
            <a:spLocks noGrp="1"/>
          </p:cNvSpPr>
          <p:nvPr>
            <p:ph type="title"/>
          </p:nvPr>
        </p:nvSpPr>
        <p:spPr/>
        <p:txBody>
          <a:bodyPr/>
          <a:lstStyle/>
          <a:p>
            <a:endParaRPr lang="en-CA"/>
          </a:p>
        </p:txBody>
      </p:sp>
      <p:pic>
        <p:nvPicPr>
          <p:cNvPr id="5" name="Picture 4">
            <a:extLst>
              <a:ext uri="{FF2B5EF4-FFF2-40B4-BE49-F238E27FC236}">
                <a16:creationId xmlns:a16="http://schemas.microsoft.com/office/drawing/2014/main" id="{E692871E-846A-89A8-3D0C-F76A13A3605F}"/>
              </a:ext>
            </a:extLst>
          </p:cNvPr>
          <p:cNvPicPr>
            <a:picLocks noChangeAspect="1"/>
          </p:cNvPicPr>
          <p:nvPr/>
        </p:nvPicPr>
        <p:blipFill>
          <a:blip r:embed="rId3"/>
          <a:stretch>
            <a:fillRect/>
          </a:stretch>
        </p:blipFill>
        <p:spPr>
          <a:xfrm>
            <a:off x="0" y="54136"/>
            <a:ext cx="12192000" cy="6749727"/>
          </a:xfrm>
          <a:prstGeom prst="rect">
            <a:avLst/>
          </a:prstGeom>
        </p:spPr>
      </p:pic>
      <p:sp>
        <p:nvSpPr>
          <p:cNvPr id="4" name="Slide Number Placeholder 3">
            <a:extLst>
              <a:ext uri="{FF2B5EF4-FFF2-40B4-BE49-F238E27FC236}">
                <a16:creationId xmlns:a16="http://schemas.microsoft.com/office/drawing/2014/main" id="{E1FEAE99-10CB-C8C4-6665-E40E619B64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3865517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63FD7-5CB2-77FB-9BC7-33248E9E79D4}"/>
              </a:ext>
            </a:extLst>
          </p:cNvPr>
          <p:cNvSpPr>
            <a:spLocks noGrp="1"/>
          </p:cNvSpPr>
          <p:nvPr>
            <p:ph type="title"/>
          </p:nvPr>
        </p:nvSpPr>
        <p:spPr/>
        <p:txBody>
          <a:bodyPr/>
          <a:lstStyle/>
          <a:p>
            <a:r>
              <a:rPr lang="en-IN" dirty="0"/>
              <a:t>Bagging</a:t>
            </a:r>
            <a:endParaRPr lang="en-CA" dirty="0"/>
          </a:p>
        </p:txBody>
      </p:sp>
      <p:sp>
        <p:nvSpPr>
          <p:cNvPr id="3" name="Text Placeholder 2">
            <a:extLst>
              <a:ext uri="{FF2B5EF4-FFF2-40B4-BE49-F238E27FC236}">
                <a16:creationId xmlns:a16="http://schemas.microsoft.com/office/drawing/2014/main" id="{24AC4438-4C62-034C-AB4A-D72C02466ED0}"/>
              </a:ext>
            </a:extLst>
          </p:cNvPr>
          <p:cNvSpPr>
            <a:spLocks noGrp="1"/>
          </p:cNvSpPr>
          <p:nvPr>
            <p:ph type="body" idx="1"/>
          </p:nvPr>
        </p:nvSpPr>
        <p:spPr/>
        <p:txBody>
          <a:bodyPr/>
          <a:lstStyle/>
          <a:p>
            <a:r>
              <a:rPr lang="en-US" dirty="0"/>
              <a:t>Use the same algorithm but train it on different subsets of original data. </a:t>
            </a:r>
          </a:p>
          <a:p>
            <a:r>
              <a:rPr lang="en-US" dirty="0"/>
              <a:t>In the end — just average answers</a:t>
            </a:r>
            <a:endParaRPr lang="en-CA" dirty="0"/>
          </a:p>
        </p:txBody>
      </p:sp>
      <p:sp>
        <p:nvSpPr>
          <p:cNvPr id="4" name="Slide Number Placeholder 3">
            <a:extLst>
              <a:ext uri="{FF2B5EF4-FFF2-40B4-BE49-F238E27FC236}">
                <a16:creationId xmlns:a16="http://schemas.microsoft.com/office/drawing/2014/main" id="{4A23B60B-7F88-6B01-6A46-56B1FC4397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1611563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16A9D1-7C88-672A-7915-3FAF0EA692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5" name="Picture 4">
            <a:extLst>
              <a:ext uri="{FF2B5EF4-FFF2-40B4-BE49-F238E27FC236}">
                <a16:creationId xmlns:a16="http://schemas.microsoft.com/office/drawing/2014/main" id="{C148133D-7FA8-F84C-ABC2-22460266FD16}"/>
              </a:ext>
            </a:extLst>
          </p:cNvPr>
          <p:cNvPicPr>
            <a:picLocks noChangeAspect="1"/>
          </p:cNvPicPr>
          <p:nvPr/>
        </p:nvPicPr>
        <p:blipFill>
          <a:blip r:embed="rId2"/>
          <a:stretch>
            <a:fillRect/>
          </a:stretch>
        </p:blipFill>
        <p:spPr>
          <a:xfrm>
            <a:off x="0" y="416812"/>
            <a:ext cx="12192000" cy="6024376"/>
          </a:xfrm>
          <a:prstGeom prst="rect">
            <a:avLst/>
          </a:prstGeom>
        </p:spPr>
      </p:pic>
    </p:spTree>
    <p:extLst>
      <p:ext uri="{BB962C8B-B14F-4D97-AF65-F5344CB8AC3E}">
        <p14:creationId xmlns:p14="http://schemas.microsoft.com/office/powerpoint/2010/main" val="29527451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844A8-4121-99D8-0960-FACEEB98A135}"/>
              </a:ext>
            </a:extLst>
          </p:cNvPr>
          <p:cNvSpPr>
            <a:spLocks noGrp="1"/>
          </p:cNvSpPr>
          <p:nvPr>
            <p:ph type="title"/>
          </p:nvPr>
        </p:nvSpPr>
        <p:spPr/>
        <p:txBody>
          <a:bodyPr/>
          <a:lstStyle/>
          <a:p>
            <a:r>
              <a:rPr lang="en-IN" dirty="0"/>
              <a:t>Boosting</a:t>
            </a:r>
            <a:endParaRPr lang="en-CA" dirty="0"/>
          </a:p>
        </p:txBody>
      </p:sp>
      <p:sp>
        <p:nvSpPr>
          <p:cNvPr id="3" name="Text Placeholder 2">
            <a:extLst>
              <a:ext uri="{FF2B5EF4-FFF2-40B4-BE49-F238E27FC236}">
                <a16:creationId xmlns:a16="http://schemas.microsoft.com/office/drawing/2014/main" id="{3721D084-C176-1D4F-1256-5638ED6D0153}"/>
              </a:ext>
            </a:extLst>
          </p:cNvPr>
          <p:cNvSpPr>
            <a:spLocks noGrp="1"/>
          </p:cNvSpPr>
          <p:nvPr>
            <p:ph type="body" idx="1"/>
          </p:nvPr>
        </p:nvSpPr>
        <p:spPr/>
        <p:txBody>
          <a:bodyPr/>
          <a:lstStyle/>
          <a:p>
            <a:r>
              <a:rPr lang="en-US" dirty="0"/>
              <a:t>Boosting Algorithms are trained one by one sequentially. </a:t>
            </a:r>
          </a:p>
          <a:p>
            <a:r>
              <a:rPr lang="en-US" dirty="0"/>
              <a:t>Each subsequent one paying most of its attention to data points that were </a:t>
            </a:r>
            <a:r>
              <a:rPr lang="en-US" dirty="0" err="1"/>
              <a:t>mispredicted</a:t>
            </a:r>
            <a:r>
              <a:rPr lang="en-US" dirty="0"/>
              <a:t> by the previous one.</a:t>
            </a:r>
          </a:p>
          <a:p>
            <a:r>
              <a:rPr lang="en-US" dirty="0"/>
              <a:t> Repeat until you are happy.</a:t>
            </a:r>
          </a:p>
          <a:p>
            <a:endParaRPr lang="en-US" dirty="0"/>
          </a:p>
          <a:p>
            <a:r>
              <a:rPr lang="en-US" dirty="0"/>
              <a:t>Same as in bagging, we use subsets of our data but this time they are not randomly generated. </a:t>
            </a:r>
          </a:p>
          <a:p>
            <a:r>
              <a:rPr lang="en-US" dirty="0"/>
              <a:t>Now, in each subsample we take a part of the data the previous algorithm failed to process. </a:t>
            </a:r>
          </a:p>
          <a:p>
            <a:r>
              <a:rPr lang="en-US" dirty="0"/>
              <a:t>Thus, we make a new algorithm learn to fix the errors of the previous one.</a:t>
            </a:r>
            <a:endParaRPr lang="en-CA" dirty="0"/>
          </a:p>
        </p:txBody>
      </p:sp>
      <p:sp>
        <p:nvSpPr>
          <p:cNvPr id="4" name="Slide Number Placeholder 3">
            <a:extLst>
              <a:ext uri="{FF2B5EF4-FFF2-40B4-BE49-F238E27FC236}">
                <a16:creationId xmlns:a16="http://schemas.microsoft.com/office/drawing/2014/main" id="{AB8413E2-578C-47F7-098D-E16F237626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1446133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09E56C-BB57-EF8D-E2A7-F6D6DD29E2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pic>
        <p:nvPicPr>
          <p:cNvPr id="5" name="Picture 4">
            <a:extLst>
              <a:ext uri="{FF2B5EF4-FFF2-40B4-BE49-F238E27FC236}">
                <a16:creationId xmlns:a16="http://schemas.microsoft.com/office/drawing/2014/main" id="{F6D91D45-76EA-3997-CB52-367FB4CC20EB}"/>
              </a:ext>
            </a:extLst>
          </p:cNvPr>
          <p:cNvPicPr>
            <a:picLocks noChangeAspect="1"/>
          </p:cNvPicPr>
          <p:nvPr/>
        </p:nvPicPr>
        <p:blipFill>
          <a:blip r:embed="rId2"/>
          <a:stretch>
            <a:fillRect/>
          </a:stretch>
        </p:blipFill>
        <p:spPr>
          <a:xfrm>
            <a:off x="0" y="612032"/>
            <a:ext cx="12192000" cy="5633936"/>
          </a:xfrm>
          <a:prstGeom prst="rect">
            <a:avLst/>
          </a:prstGeom>
        </p:spPr>
      </p:pic>
    </p:spTree>
    <p:extLst>
      <p:ext uri="{BB962C8B-B14F-4D97-AF65-F5344CB8AC3E}">
        <p14:creationId xmlns:p14="http://schemas.microsoft.com/office/powerpoint/2010/main" val="1270994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11"/>
          <p:cNvSpPr txBox="1">
            <a:spLocks noGrp="1"/>
          </p:cNvSpPr>
          <p:nvPr>
            <p:ph type="title"/>
          </p:nvPr>
        </p:nvSpPr>
        <p:spPr>
          <a:xfrm>
            <a:off x="223212" y="126669"/>
            <a:ext cx="10199040"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dirty="0">
                <a:latin typeface="IBM Plex Sans"/>
                <a:ea typeface="IBM Plex Sans"/>
                <a:cs typeface="IBM Plex Sans"/>
                <a:sym typeface="IBM Plex Sans"/>
              </a:rPr>
              <a:t>What is Machine Learning</a:t>
            </a:r>
            <a:endParaRPr sz="3200" dirty="0">
              <a:latin typeface="IBM Plex Sans"/>
              <a:ea typeface="IBM Plex Sans"/>
              <a:cs typeface="IBM Plex Sans"/>
              <a:sym typeface="IBM Plex Sans"/>
            </a:endParaRPr>
          </a:p>
        </p:txBody>
      </p:sp>
      <p:pic>
        <p:nvPicPr>
          <p:cNvPr id="468" name="Google Shape;468;p11" descr=" Artificial Intelligence Image"/>
          <p:cNvPicPr preferRelativeResize="0">
            <a:picLocks noGrp="1"/>
          </p:cNvPicPr>
          <p:nvPr>
            <p:ph type="body" idx="1"/>
          </p:nvPr>
        </p:nvPicPr>
        <p:blipFill rotWithShape="1">
          <a:blip r:embed="rId3">
            <a:alphaModFix/>
          </a:blip>
          <a:srcRect r="3" b="3925"/>
          <a:stretch/>
        </p:blipFill>
        <p:spPr>
          <a:xfrm>
            <a:off x="217442" y="1075768"/>
            <a:ext cx="5805439" cy="5577728"/>
          </a:xfrm>
          <a:prstGeom prst="rect">
            <a:avLst/>
          </a:prstGeom>
          <a:solidFill>
            <a:srgbClr val="FFFFFF"/>
          </a:solidFill>
          <a:ln>
            <a:noFill/>
          </a:ln>
        </p:spPr>
      </p:pic>
      <p:sp>
        <p:nvSpPr>
          <p:cNvPr id="469" name="Google Shape;469;p11"/>
          <p:cNvSpPr txBox="1">
            <a:spLocks noGrp="1"/>
          </p:cNvSpPr>
          <p:nvPr>
            <p:ph type="body" idx="2"/>
          </p:nvPr>
        </p:nvSpPr>
        <p:spPr>
          <a:xfrm>
            <a:off x="6022881" y="1384300"/>
            <a:ext cx="5807364" cy="5269196"/>
          </a:xfrm>
          <a:prstGeom prst="rect">
            <a:avLst/>
          </a:prstGeom>
          <a:noFill/>
          <a:ln>
            <a:noFill/>
          </a:ln>
        </p:spPr>
        <p:txBody>
          <a:bodyPr spcFirstLastPara="1" wrap="square" lIns="59650" tIns="29825" rIns="0" bIns="0" anchor="t" anchorCtr="0">
            <a:normAutofit/>
          </a:bodyPr>
          <a:lstStyle/>
          <a:p>
            <a:pPr marL="800100" marR="0" lvl="1" indent="-342900" algn="l" rtl="0">
              <a:lnSpc>
                <a:spcPct val="90000"/>
              </a:lnSpc>
              <a:spcBef>
                <a:spcPts val="0"/>
              </a:spcBef>
              <a:spcAft>
                <a:spcPts val="0"/>
              </a:spcAft>
              <a:buSzPts val="2400"/>
              <a:buFont typeface="Noto Sans Symbols"/>
              <a:buChar char="▪"/>
            </a:pPr>
            <a:r>
              <a:rPr lang="en-US" sz="2400" b="1" dirty="0">
                <a:solidFill>
                  <a:schemeClr val="dk1"/>
                </a:solidFill>
                <a:latin typeface="IBM Plex Sans"/>
                <a:ea typeface="IBM Plex Sans"/>
                <a:cs typeface="IBM Plex Sans"/>
                <a:sym typeface="IBM Plex Sans"/>
              </a:rPr>
              <a:t>Definition of ML: </a:t>
            </a:r>
            <a:endParaRPr dirty="0"/>
          </a:p>
          <a:p>
            <a:pPr marL="1027012" lvl="2" indent="-342900" algn="just" rtl="0">
              <a:lnSpc>
                <a:spcPct val="90000"/>
              </a:lnSpc>
              <a:spcBef>
                <a:spcPts val="800"/>
              </a:spcBef>
              <a:spcAft>
                <a:spcPts val="0"/>
              </a:spcAft>
              <a:buSzPts val="2000"/>
              <a:buFont typeface="Courier New"/>
              <a:buChar char="o"/>
            </a:pPr>
            <a:r>
              <a:rPr lang="en-US" sz="2000" i="0" dirty="0">
                <a:solidFill>
                  <a:schemeClr val="tx1"/>
                </a:solidFill>
                <a:effectLst/>
                <a:latin typeface="Open Sans" panose="020B0606030504020204" pitchFamily="34" charset="0"/>
              </a:rPr>
              <a:t>Machine learning (ML), is an application of artificial intelligence (AI) that deals with teaching computers how to make decisions by learning from large amounts of data. </a:t>
            </a:r>
          </a:p>
          <a:p>
            <a:pPr marL="569812" lvl="1" algn="just">
              <a:lnSpc>
                <a:spcPct val="90000"/>
              </a:lnSpc>
              <a:spcBef>
                <a:spcPts val="800"/>
              </a:spcBef>
              <a:buSzPts val="2000"/>
              <a:buFont typeface="Courier New"/>
              <a:buChar char="o"/>
            </a:pPr>
            <a:r>
              <a:rPr lang="en-US" sz="2576" b="1" dirty="0">
                <a:solidFill>
                  <a:schemeClr val="tx1"/>
                </a:solidFill>
                <a:latin typeface="IBM Plex Sans"/>
              </a:rPr>
              <a:t>Major Types of ML	</a:t>
            </a:r>
          </a:p>
          <a:p>
            <a:pPr marL="1027012" lvl="2" algn="just">
              <a:lnSpc>
                <a:spcPct val="90000"/>
              </a:lnSpc>
              <a:spcBef>
                <a:spcPts val="800"/>
              </a:spcBef>
              <a:buSzPts val="2000"/>
              <a:buFont typeface="Courier New"/>
              <a:buChar char="o"/>
            </a:pPr>
            <a:r>
              <a:rPr lang="en-US" sz="2400" b="1" dirty="0">
                <a:solidFill>
                  <a:schemeClr val="tx1"/>
                </a:solidFill>
                <a:latin typeface="IBM Plex Sans"/>
              </a:rPr>
              <a:t>Supervised</a:t>
            </a:r>
          </a:p>
          <a:p>
            <a:pPr marL="1027012" lvl="2" algn="just">
              <a:lnSpc>
                <a:spcPct val="90000"/>
              </a:lnSpc>
              <a:spcBef>
                <a:spcPts val="800"/>
              </a:spcBef>
              <a:buSzPts val="2000"/>
              <a:buFont typeface="Courier New"/>
              <a:buChar char="o"/>
            </a:pPr>
            <a:r>
              <a:rPr lang="en-US" sz="2400" b="1" dirty="0">
                <a:solidFill>
                  <a:schemeClr val="tx1"/>
                </a:solidFill>
                <a:latin typeface="IBM Plex Sans"/>
              </a:rPr>
              <a:t>Unsupervised</a:t>
            </a:r>
          </a:p>
          <a:p>
            <a:pPr marL="1027012" lvl="2" algn="just">
              <a:lnSpc>
                <a:spcPct val="90000"/>
              </a:lnSpc>
              <a:spcBef>
                <a:spcPts val="800"/>
              </a:spcBef>
              <a:buSzPts val="2000"/>
              <a:buFont typeface="Courier New"/>
              <a:buChar char="o"/>
            </a:pPr>
            <a:r>
              <a:rPr lang="en-US" sz="2400" b="1" dirty="0">
                <a:solidFill>
                  <a:schemeClr val="tx1"/>
                </a:solidFill>
                <a:latin typeface="IBM Plex Sans"/>
              </a:rPr>
              <a:t>reinforcement</a:t>
            </a:r>
          </a:p>
          <a:p>
            <a:pPr marL="569812" lvl="1" algn="just">
              <a:lnSpc>
                <a:spcPct val="90000"/>
              </a:lnSpc>
              <a:spcBef>
                <a:spcPts val="800"/>
              </a:spcBef>
              <a:buSzPts val="2000"/>
              <a:buFont typeface="Courier New"/>
              <a:buChar char="o"/>
            </a:pPr>
            <a:endParaRPr lang="en-US" sz="2576" b="1" dirty="0">
              <a:solidFill>
                <a:schemeClr val="tx1"/>
              </a:solidFill>
              <a:latin typeface="IBM Plex Sans"/>
            </a:endParaRPr>
          </a:p>
          <a:p>
            <a:pPr marL="569812" lvl="1" algn="just">
              <a:lnSpc>
                <a:spcPct val="90000"/>
              </a:lnSpc>
              <a:spcBef>
                <a:spcPts val="800"/>
              </a:spcBef>
              <a:buSzPts val="2000"/>
              <a:buFont typeface="Courier New"/>
              <a:buChar char="o"/>
            </a:pPr>
            <a:endParaRPr lang="en-US" sz="2576" b="1" dirty="0">
              <a:latin typeface="IBM Plex Sans"/>
            </a:endParaRPr>
          </a:p>
          <a:p>
            <a:pPr marL="218508" lvl="0" indent="-85158" algn="l" rtl="0">
              <a:lnSpc>
                <a:spcPct val="90000"/>
              </a:lnSpc>
              <a:spcBef>
                <a:spcPts val="800"/>
              </a:spcBef>
              <a:spcAft>
                <a:spcPts val="0"/>
              </a:spcAft>
              <a:buSzPts val="2100"/>
              <a:buFont typeface="Arial"/>
              <a:buNone/>
            </a:pPr>
            <a:endParaRPr sz="2100" dirty="0"/>
          </a:p>
        </p:txBody>
      </p:sp>
      <p:sp>
        <p:nvSpPr>
          <p:cNvPr id="470" name="Google Shape;470;p11"/>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471" name="Google Shape;471;p11"/>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17"/>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Branches of AI</a:t>
            </a:r>
            <a:endParaRPr sz="3200">
              <a:latin typeface="IBM Plex Sans"/>
              <a:ea typeface="IBM Plex Sans"/>
              <a:cs typeface="IBM Plex Sans"/>
              <a:sym typeface="IBM Plex Sans"/>
            </a:endParaRPr>
          </a:p>
        </p:txBody>
      </p:sp>
      <p:grpSp>
        <p:nvGrpSpPr>
          <p:cNvPr id="551" name="Google Shape;551;p17"/>
          <p:cNvGrpSpPr/>
          <p:nvPr/>
        </p:nvGrpSpPr>
        <p:grpSpPr>
          <a:xfrm>
            <a:off x="590540" y="1302387"/>
            <a:ext cx="10699213" cy="5026456"/>
            <a:chOff x="0" y="19852"/>
            <a:chExt cx="10699213" cy="5026456"/>
          </a:xfrm>
        </p:grpSpPr>
        <p:sp>
          <p:nvSpPr>
            <p:cNvPr id="552" name="Google Shape;552;p17"/>
            <p:cNvSpPr/>
            <p:nvPr/>
          </p:nvSpPr>
          <p:spPr>
            <a:xfrm>
              <a:off x="0" y="329812"/>
              <a:ext cx="10699213" cy="119070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7"/>
            <p:cNvSpPr txBox="1"/>
            <p:nvPr/>
          </p:nvSpPr>
          <p:spPr>
            <a:xfrm>
              <a:off x="0" y="329812"/>
              <a:ext cx="10699213" cy="1190700"/>
            </a:xfrm>
            <a:prstGeom prst="rect">
              <a:avLst/>
            </a:prstGeom>
            <a:noFill/>
            <a:ln>
              <a:noFill/>
            </a:ln>
          </p:spPr>
          <p:txBody>
            <a:bodyPr spcFirstLastPara="1" wrap="square" lIns="830375" tIns="437375" rIns="830375"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Machine Learning involves algorithms that learn from data. Use case includes recommendation systems, spam detection.</a:t>
              </a:r>
              <a:endParaRPr sz="2000" b="0" i="0" u="none" strike="noStrike" cap="none">
                <a:solidFill>
                  <a:schemeClr val="dk1"/>
                </a:solidFill>
                <a:latin typeface="IBM Plex Sans"/>
                <a:ea typeface="IBM Plex Sans"/>
                <a:cs typeface="IBM Plex Sans"/>
                <a:sym typeface="IBM Plex Sans"/>
              </a:endParaRPr>
            </a:p>
          </p:txBody>
        </p:sp>
        <p:sp>
          <p:nvSpPr>
            <p:cNvPr id="554" name="Google Shape;554;p17"/>
            <p:cNvSpPr/>
            <p:nvPr/>
          </p:nvSpPr>
          <p:spPr>
            <a:xfrm>
              <a:off x="534960" y="19852"/>
              <a:ext cx="7489449" cy="61992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7"/>
            <p:cNvSpPr txBox="1"/>
            <p:nvPr/>
          </p:nvSpPr>
          <p:spPr>
            <a:xfrm>
              <a:off x="565222" y="50114"/>
              <a:ext cx="7428925" cy="559396"/>
            </a:xfrm>
            <a:prstGeom prst="rect">
              <a:avLst/>
            </a:prstGeom>
            <a:noFill/>
            <a:ln>
              <a:noFill/>
            </a:ln>
          </p:spPr>
          <p:txBody>
            <a:bodyPr spcFirstLastPara="1" wrap="square" lIns="283075" tIns="0" rIns="28307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0">
                  <a:solidFill>
                    <a:schemeClr val="lt1"/>
                  </a:solidFill>
                  <a:latin typeface="IBM Plex Sans"/>
                  <a:ea typeface="IBM Plex Sans"/>
                  <a:cs typeface="IBM Plex Sans"/>
                  <a:sym typeface="IBM Plex Sans"/>
                </a:rPr>
                <a:t>Machine Learning</a:t>
              </a:r>
              <a:endParaRPr sz="2400">
                <a:solidFill>
                  <a:schemeClr val="lt1"/>
                </a:solidFill>
                <a:latin typeface="IBM Plex Sans"/>
                <a:ea typeface="IBM Plex Sans"/>
                <a:cs typeface="IBM Plex Sans"/>
                <a:sym typeface="IBM Plex Sans"/>
              </a:endParaRPr>
            </a:p>
          </p:txBody>
        </p:sp>
        <p:sp>
          <p:nvSpPr>
            <p:cNvPr id="556" name="Google Shape;556;p17"/>
            <p:cNvSpPr/>
            <p:nvPr/>
          </p:nvSpPr>
          <p:spPr>
            <a:xfrm>
              <a:off x="0" y="1943873"/>
              <a:ext cx="10699213" cy="1488374"/>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7"/>
            <p:cNvSpPr txBox="1"/>
            <p:nvPr/>
          </p:nvSpPr>
          <p:spPr>
            <a:xfrm>
              <a:off x="0" y="1943873"/>
              <a:ext cx="10699213" cy="1488374"/>
            </a:xfrm>
            <a:prstGeom prst="rect">
              <a:avLst/>
            </a:prstGeom>
            <a:noFill/>
            <a:ln>
              <a:noFill/>
            </a:ln>
          </p:spPr>
          <p:txBody>
            <a:bodyPr spcFirstLastPara="1" wrap="square" lIns="830375" tIns="437375" rIns="830375"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Deep Learning is inspired by human brains and uses neural networks for complex tasks. Use case includes image recognition and language translation.</a:t>
              </a:r>
              <a:endParaRPr sz="2000" b="0" i="0" u="none" strike="noStrike" cap="none">
                <a:solidFill>
                  <a:schemeClr val="dk1"/>
                </a:solidFill>
                <a:latin typeface="IBM Plex Sans"/>
                <a:ea typeface="IBM Plex Sans"/>
                <a:cs typeface="IBM Plex Sans"/>
                <a:sym typeface="IBM Plex Sans"/>
              </a:endParaRPr>
            </a:p>
          </p:txBody>
        </p:sp>
        <p:sp>
          <p:nvSpPr>
            <p:cNvPr id="558" name="Google Shape;558;p17"/>
            <p:cNvSpPr/>
            <p:nvPr/>
          </p:nvSpPr>
          <p:spPr>
            <a:xfrm>
              <a:off x="534960" y="1633912"/>
              <a:ext cx="7489449" cy="61992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7"/>
            <p:cNvSpPr txBox="1"/>
            <p:nvPr/>
          </p:nvSpPr>
          <p:spPr>
            <a:xfrm>
              <a:off x="565222" y="1664174"/>
              <a:ext cx="7428925" cy="559396"/>
            </a:xfrm>
            <a:prstGeom prst="rect">
              <a:avLst/>
            </a:prstGeom>
            <a:noFill/>
            <a:ln>
              <a:noFill/>
            </a:ln>
          </p:spPr>
          <p:txBody>
            <a:bodyPr spcFirstLastPara="1" wrap="square" lIns="283075" tIns="0" rIns="28307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0">
                  <a:solidFill>
                    <a:schemeClr val="lt1"/>
                  </a:solidFill>
                  <a:latin typeface="IBM Plex Sans"/>
                  <a:ea typeface="IBM Plex Sans"/>
                  <a:cs typeface="IBM Plex Sans"/>
                  <a:sym typeface="IBM Plex Sans"/>
                </a:rPr>
                <a:t>Deep Learning</a:t>
              </a:r>
              <a:endParaRPr sz="2400">
                <a:solidFill>
                  <a:schemeClr val="lt1"/>
                </a:solidFill>
                <a:latin typeface="IBM Plex Sans"/>
                <a:ea typeface="IBM Plex Sans"/>
                <a:cs typeface="IBM Plex Sans"/>
                <a:sym typeface="IBM Plex Sans"/>
              </a:endParaRPr>
            </a:p>
          </p:txBody>
        </p:sp>
        <p:sp>
          <p:nvSpPr>
            <p:cNvPr id="560" name="Google Shape;560;p17"/>
            <p:cNvSpPr/>
            <p:nvPr/>
          </p:nvSpPr>
          <p:spPr>
            <a:xfrm>
              <a:off x="0" y="3855608"/>
              <a:ext cx="10699213" cy="119070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7"/>
            <p:cNvSpPr txBox="1"/>
            <p:nvPr/>
          </p:nvSpPr>
          <p:spPr>
            <a:xfrm>
              <a:off x="0" y="3855608"/>
              <a:ext cx="10699213" cy="1190700"/>
            </a:xfrm>
            <a:prstGeom prst="rect">
              <a:avLst/>
            </a:prstGeom>
            <a:noFill/>
            <a:ln>
              <a:noFill/>
            </a:ln>
          </p:spPr>
          <p:txBody>
            <a:bodyPr spcFirstLastPara="1" wrap="square" lIns="830375" tIns="437375" rIns="830375"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NLP enables computers to understand human language. Use case includes Chatbot, Virtual Assistant</a:t>
              </a:r>
              <a:endParaRPr sz="2000" b="0" i="0" u="none" strike="noStrike" cap="none">
                <a:solidFill>
                  <a:schemeClr val="dk1"/>
                </a:solidFill>
                <a:latin typeface="IBM Plex Sans"/>
                <a:ea typeface="IBM Plex Sans"/>
                <a:cs typeface="IBM Plex Sans"/>
                <a:sym typeface="IBM Plex Sans"/>
              </a:endParaRPr>
            </a:p>
          </p:txBody>
        </p:sp>
        <p:sp>
          <p:nvSpPr>
            <p:cNvPr id="562" name="Google Shape;562;p17"/>
            <p:cNvSpPr/>
            <p:nvPr/>
          </p:nvSpPr>
          <p:spPr>
            <a:xfrm>
              <a:off x="534960" y="3545648"/>
              <a:ext cx="7489449" cy="61992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7"/>
            <p:cNvSpPr txBox="1"/>
            <p:nvPr/>
          </p:nvSpPr>
          <p:spPr>
            <a:xfrm>
              <a:off x="565222" y="3575910"/>
              <a:ext cx="7428925" cy="559396"/>
            </a:xfrm>
            <a:prstGeom prst="rect">
              <a:avLst/>
            </a:prstGeom>
            <a:noFill/>
            <a:ln>
              <a:noFill/>
            </a:ln>
          </p:spPr>
          <p:txBody>
            <a:bodyPr spcFirstLastPara="1" wrap="square" lIns="283075" tIns="0" rIns="28307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0">
                  <a:solidFill>
                    <a:schemeClr val="lt1"/>
                  </a:solidFill>
                  <a:latin typeface="IBM Plex Sans"/>
                  <a:ea typeface="IBM Plex Sans"/>
                  <a:cs typeface="IBM Plex Sans"/>
                  <a:sym typeface="IBM Plex Sans"/>
                </a:rPr>
                <a:t>Natural Language Processing (NLP) </a:t>
              </a:r>
              <a:endParaRPr sz="2400">
                <a:solidFill>
                  <a:schemeClr val="lt1"/>
                </a:solidFill>
                <a:latin typeface="IBM Plex Sans"/>
                <a:ea typeface="IBM Plex Sans"/>
                <a:cs typeface="IBM Plex Sans"/>
                <a:sym typeface="IBM Plex Sans"/>
              </a:endParaRPr>
            </a:p>
          </p:txBody>
        </p:sp>
      </p:grpSp>
      <p:sp>
        <p:nvSpPr>
          <p:cNvPr id="564" name="Google Shape;564;p17"/>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565" name="Google Shape;565;p17"/>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18"/>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Branches of AI</a:t>
            </a:r>
            <a:endParaRPr sz="3200">
              <a:latin typeface="IBM Plex Sans"/>
              <a:ea typeface="IBM Plex Sans"/>
              <a:cs typeface="IBM Plex Sans"/>
              <a:sym typeface="IBM Plex Sans"/>
            </a:endParaRPr>
          </a:p>
        </p:txBody>
      </p:sp>
      <p:grpSp>
        <p:nvGrpSpPr>
          <p:cNvPr id="572" name="Google Shape;572;p18"/>
          <p:cNvGrpSpPr/>
          <p:nvPr/>
        </p:nvGrpSpPr>
        <p:grpSpPr>
          <a:xfrm>
            <a:off x="590540" y="1461531"/>
            <a:ext cx="10699213" cy="3803761"/>
            <a:chOff x="0" y="9720"/>
            <a:chExt cx="10699213" cy="3803761"/>
          </a:xfrm>
        </p:grpSpPr>
        <p:sp>
          <p:nvSpPr>
            <p:cNvPr id="573" name="Google Shape;573;p18"/>
            <p:cNvSpPr/>
            <p:nvPr/>
          </p:nvSpPr>
          <p:spPr>
            <a:xfrm>
              <a:off x="0" y="275401"/>
              <a:ext cx="10699213" cy="113400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txBox="1"/>
            <p:nvPr/>
          </p:nvSpPr>
          <p:spPr>
            <a:xfrm>
              <a:off x="0" y="275401"/>
              <a:ext cx="10699213" cy="1134000"/>
            </a:xfrm>
            <a:prstGeom prst="rect">
              <a:avLst/>
            </a:prstGeom>
            <a:noFill/>
            <a:ln>
              <a:noFill/>
            </a:ln>
          </p:spPr>
          <p:txBody>
            <a:bodyPr spcFirstLastPara="1" wrap="square" lIns="830375" tIns="374900" rIns="830375"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Computer Vision allows machines to interpret visual information to analyse images and videos. Use case includes object detection. </a:t>
              </a:r>
              <a:endParaRPr sz="2000" b="0" i="0" u="none" strike="noStrike" cap="none">
                <a:solidFill>
                  <a:schemeClr val="dk1"/>
                </a:solidFill>
                <a:latin typeface="IBM Plex Sans"/>
                <a:ea typeface="IBM Plex Sans"/>
                <a:cs typeface="IBM Plex Sans"/>
                <a:sym typeface="IBM Plex Sans"/>
              </a:endParaRPr>
            </a:p>
          </p:txBody>
        </p:sp>
        <p:sp>
          <p:nvSpPr>
            <p:cNvPr id="575" name="Google Shape;575;p18"/>
            <p:cNvSpPr/>
            <p:nvPr/>
          </p:nvSpPr>
          <p:spPr>
            <a:xfrm>
              <a:off x="534960" y="9720"/>
              <a:ext cx="7489449" cy="53136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8"/>
            <p:cNvSpPr txBox="1"/>
            <p:nvPr/>
          </p:nvSpPr>
          <p:spPr>
            <a:xfrm>
              <a:off x="560899" y="35659"/>
              <a:ext cx="7437571" cy="479482"/>
            </a:xfrm>
            <a:prstGeom prst="rect">
              <a:avLst/>
            </a:prstGeom>
            <a:noFill/>
            <a:ln>
              <a:noFill/>
            </a:ln>
          </p:spPr>
          <p:txBody>
            <a:bodyPr spcFirstLastPara="1" wrap="square" lIns="283075" tIns="0" rIns="28307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0">
                  <a:solidFill>
                    <a:schemeClr val="lt1"/>
                  </a:solidFill>
                  <a:latin typeface="IBM Plex Sans"/>
                  <a:ea typeface="IBM Plex Sans"/>
                  <a:cs typeface="IBM Plex Sans"/>
                  <a:sym typeface="IBM Plex Sans"/>
                </a:rPr>
                <a:t>Computer Vision</a:t>
              </a:r>
              <a:endParaRPr sz="2400">
                <a:solidFill>
                  <a:schemeClr val="lt1"/>
                </a:solidFill>
                <a:latin typeface="IBM Plex Sans"/>
                <a:ea typeface="IBM Plex Sans"/>
                <a:cs typeface="IBM Plex Sans"/>
                <a:sym typeface="IBM Plex Sans"/>
              </a:endParaRPr>
            </a:p>
          </p:txBody>
        </p:sp>
        <p:sp>
          <p:nvSpPr>
            <p:cNvPr id="577" name="Google Shape;577;p18"/>
            <p:cNvSpPr/>
            <p:nvPr/>
          </p:nvSpPr>
          <p:spPr>
            <a:xfrm>
              <a:off x="0" y="1772281"/>
              <a:ext cx="10699213" cy="204120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8"/>
            <p:cNvSpPr txBox="1"/>
            <p:nvPr/>
          </p:nvSpPr>
          <p:spPr>
            <a:xfrm>
              <a:off x="0" y="1772281"/>
              <a:ext cx="10699213" cy="2041200"/>
            </a:xfrm>
            <a:prstGeom prst="rect">
              <a:avLst/>
            </a:prstGeom>
            <a:noFill/>
            <a:ln>
              <a:noFill/>
            </a:ln>
          </p:spPr>
          <p:txBody>
            <a:bodyPr spcFirstLastPara="1" wrap="square" lIns="830375" tIns="374900" rIns="830375"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Expert systems equipped with Narrow AI capabilities can be trained on a corpus to emulate the human decision-making process and apply expertise to solve complex problems. These systems can evaluate vast amounts of data to uncover trends and patterns to make decisions. They can also help businesses predict future events and understand why past events occurred.</a:t>
              </a:r>
              <a:endParaRPr sz="2000" b="0" i="0" u="none" strike="noStrike" cap="none">
                <a:solidFill>
                  <a:schemeClr val="dk1"/>
                </a:solidFill>
                <a:latin typeface="IBM Plex Sans"/>
                <a:ea typeface="IBM Plex Sans"/>
                <a:cs typeface="IBM Plex Sans"/>
                <a:sym typeface="IBM Plex Sans"/>
              </a:endParaRPr>
            </a:p>
          </p:txBody>
        </p:sp>
        <p:sp>
          <p:nvSpPr>
            <p:cNvPr id="579" name="Google Shape;579;p18"/>
            <p:cNvSpPr/>
            <p:nvPr/>
          </p:nvSpPr>
          <p:spPr>
            <a:xfrm>
              <a:off x="534960" y="1506601"/>
              <a:ext cx="7489449" cy="53136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txBox="1"/>
            <p:nvPr/>
          </p:nvSpPr>
          <p:spPr>
            <a:xfrm>
              <a:off x="560899" y="1532540"/>
              <a:ext cx="7437571" cy="479482"/>
            </a:xfrm>
            <a:prstGeom prst="rect">
              <a:avLst/>
            </a:prstGeom>
            <a:noFill/>
            <a:ln>
              <a:noFill/>
            </a:ln>
          </p:spPr>
          <p:txBody>
            <a:bodyPr spcFirstLastPara="1" wrap="square" lIns="283075" tIns="0" rIns="28307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0">
                  <a:solidFill>
                    <a:schemeClr val="lt1"/>
                  </a:solidFill>
                  <a:latin typeface="IBM Plex Sans"/>
                  <a:ea typeface="IBM Plex Sans"/>
                  <a:cs typeface="IBM Plex Sans"/>
                  <a:sym typeface="IBM Plex Sans"/>
                </a:rPr>
                <a:t>Expert Systems</a:t>
              </a:r>
              <a:endParaRPr sz="2400">
                <a:solidFill>
                  <a:schemeClr val="lt1"/>
                </a:solidFill>
                <a:latin typeface="IBM Plex Sans"/>
                <a:ea typeface="IBM Plex Sans"/>
                <a:cs typeface="IBM Plex Sans"/>
                <a:sym typeface="IBM Plex Sans"/>
              </a:endParaRPr>
            </a:p>
          </p:txBody>
        </p:sp>
      </p:grpSp>
      <p:sp>
        <p:nvSpPr>
          <p:cNvPr id="581" name="Google Shape;581;p18"/>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582" name="Google Shape;582;p18"/>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19"/>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Branches of AI</a:t>
            </a:r>
            <a:endParaRPr sz="3200">
              <a:latin typeface="IBM Plex Sans"/>
              <a:ea typeface="IBM Plex Sans"/>
              <a:cs typeface="IBM Plex Sans"/>
              <a:sym typeface="IBM Plex Sans"/>
            </a:endParaRPr>
          </a:p>
        </p:txBody>
      </p:sp>
      <p:sp>
        <p:nvSpPr>
          <p:cNvPr id="589" name="Google Shape;589;p19"/>
          <p:cNvSpPr/>
          <p:nvPr/>
        </p:nvSpPr>
        <p:spPr>
          <a:xfrm>
            <a:off x="531164" y="1995056"/>
            <a:ext cx="10699213" cy="3823854"/>
          </a:xfrm>
          <a:custGeom>
            <a:avLst/>
            <a:gdLst/>
            <a:ahLst/>
            <a:cxnLst/>
            <a:rect l="l" t="t" r="r" b="b"/>
            <a:pathLst>
              <a:path w="10699213" h="2582596" extrusionOk="0">
                <a:moveTo>
                  <a:pt x="0" y="0"/>
                </a:moveTo>
                <a:lnTo>
                  <a:pt x="10699213" y="0"/>
                </a:lnTo>
                <a:lnTo>
                  <a:pt x="10699213" y="2582596"/>
                </a:lnTo>
                <a:lnTo>
                  <a:pt x="0" y="2582596"/>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30375" tIns="684000" rIns="830375"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Robots in industrial settings can use Narrow AI to perform routine, repetitive tasks that involve materials handling, assembly and quality inspections. </a:t>
            </a:r>
            <a:endParaRPr sz="2000" b="0" i="0" u="none" strike="noStrike" cap="none">
              <a:solidFill>
                <a:schemeClr val="dk1"/>
              </a:solidFill>
              <a:latin typeface="IBM Plex Sans"/>
              <a:ea typeface="IBM Plex Sans"/>
              <a:cs typeface="IBM Plex Sans"/>
              <a:sym typeface="IBM Plex Sans"/>
            </a:endParaRPr>
          </a:p>
          <a:p>
            <a:pPr marL="228600" marR="0" lvl="1" indent="-228600" algn="l" rtl="0">
              <a:spcBef>
                <a:spcPts val="90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In healthcare, robots equipped with Narrow AI can assist surgeons in monitoring vitals and detecting potential issues during procedures.</a:t>
            </a:r>
            <a:endParaRPr/>
          </a:p>
          <a:p>
            <a:pPr marL="228600" marR="0" lvl="1" indent="-228600" algn="l" rtl="0">
              <a:spcBef>
                <a:spcPts val="90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Agricultural machines can engage in autonomous pruning, moving, thinning, seeding and spraying. </a:t>
            </a:r>
            <a:endParaRPr sz="2000" b="0" i="0" u="none" strike="noStrike" cap="none">
              <a:solidFill>
                <a:schemeClr val="dk1"/>
              </a:solidFill>
              <a:latin typeface="IBM Plex Sans"/>
              <a:ea typeface="IBM Plex Sans"/>
              <a:cs typeface="IBM Plex Sans"/>
              <a:sym typeface="IBM Plex Sans"/>
            </a:endParaRPr>
          </a:p>
          <a:p>
            <a:pPr marL="228600" marR="0" lvl="1" indent="-228600" algn="l" rtl="0">
              <a:lnSpc>
                <a:spcPct val="90000"/>
              </a:lnSpc>
              <a:spcBef>
                <a:spcPts val="90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Smart home devices such as the iRobot Roomba can navigate a home’s interior using computer vision and use data stored in memory to understand its progress.</a:t>
            </a:r>
            <a:endParaRPr sz="2000" b="0" i="0" u="none" strike="noStrike" cap="none">
              <a:solidFill>
                <a:schemeClr val="dk1"/>
              </a:solidFill>
              <a:latin typeface="IBM Plex Sans"/>
              <a:ea typeface="IBM Plex Sans"/>
              <a:cs typeface="IBM Plex Sans"/>
              <a:sym typeface="IBM Plex Sans"/>
            </a:endParaRPr>
          </a:p>
        </p:txBody>
      </p:sp>
      <p:sp>
        <p:nvSpPr>
          <p:cNvPr id="590" name="Google Shape;590;p19"/>
          <p:cNvSpPr/>
          <p:nvPr/>
        </p:nvSpPr>
        <p:spPr>
          <a:xfrm>
            <a:off x="1078000" y="1686512"/>
            <a:ext cx="7489449" cy="724180"/>
          </a:xfrm>
          <a:custGeom>
            <a:avLst/>
            <a:gdLst/>
            <a:ahLst/>
            <a:cxnLst/>
            <a:rect l="l" t="t" r="r" b="b"/>
            <a:pathLst>
              <a:path w="7489449" h="1798961" extrusionOk="0">
                <a:moveTo>
                  <a:pt x="0" y="299833"/>
                </a:moveTo>
                <a:cubicBezTo>
                  <a:pt x="0" y="134240"/>
                  <a:pt x="134240" y="0"/>
                  <a:pt x="299833" y="0"/>
                </a:cubicBezTo>
                <a:lnTo>
                  <a:pt x="7189616" y="0"/>
                </a:lnTo>
                <a:cubicBezTo>
                  <a:pt x="7355209" y="0"/>
                  <a:pt x="7489449" y="134240"/>
                  <a:pt x="7489449" y="299833"/>
                </a:cubicBezTo>
                <a:lnTo>
                  <a:pt x="7489449" y="1499128"/>
                </a:lnTo>
                <a:cubicBezTo>
                  <a:pt x="7489449" y="1664721"/>
                  <a:pt x="7355209" y="1798961"/>
                  <a:pt x="7189616" y="1798961"/>
                </a:cubicBezTo>
                <a:lnTo>
                  <a:pt x="299833" y="1798961"/>
                </a:lnTo>
                <a:cubicBezTo>
                  <a:pt x="134240" y="1798961"/>
                  <a:pt x="0" y="1664721"/>
                  <a:pt x="0" y="1499128"/>
                </a:cubicBezTo>
                <a:lnTo>
                  <a:pt x="0" y="299833"/>
                </a:lnTo>
                <a:close/>
              </a:path>
            </a:pathLst>
          </a:custGeom>
          <a:gradFill>
            <a:gsLst>
              <a:gs pos="0">
                <a:srgbClr val="8896FC"/>
              </a:gs>
              <a:gs pos="50000">
                <a:srgbClr val="6F83FF"/>
              </a:gs>
              <a:gs pos="100000">
                <a:srgbClr val="5A6CE3"/>
              </a:gs>
            </a:gsLst>
            <a:lin ang="5400000" scaled="0"/>
          </a:gradFill>
          <a:ln>
            <a:noFill/>
          </a:ln>
        </p:spPr>
        <p:txBody>
          <a:bodyPr spcFirstLastPara="1" wrap="square" lIns="370900" tIns="87800" rIns="370900" bIns="8780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0">
                <a:solidFill>
                  <a:schemeClr val="lt1"/>
                </a:solidFill>
                <a:latin typeface="IBM Plex Sans"/>
                <a:ea typeface="IBM Plex Sans"/>
                <a:cs typeface="IBM Plex Sans"/>
                <a:sym typeface="IBM Plex Sans"/>
              </a:rPr>
              <a:t>Robotic </a:t>
            </a:r>
            <a:endParaRPr sz="2400">
              <a:solidFill>
                <a:schemeClr val="lt1"/>
              </a:solidFill>
              <a:latin typeface="IBM Plex Sans"/>
              <a:ea typeface="IBM Plex Sans"/>
              <a:cs typeface="IBM Plex Sans"/>
              <a:sym typeface="IBM Plex Sans"/>
            </a:endParaRPr>
          </a:p>
        </p:txBody>
      </p:sp>
      <p:sp>
        <p:nvSpPr>
          <p:cNvPr id="591" name="Google Shape;591;p19"/>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592" name="Google Shape;592;p19"/>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0"/>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Different Branches of AI (Cont)</a:t>
            </a:r>
            <a:endParaRPr sz="3200">
              <a:latin typeface="IBM Plex Sans"/>
              <a:ea typeface="IBM Plex Sans"/>
              <a:cs typeface="IBM Plex Sans"/>
              <a:sym typeface="IBM Plex Sans"/>
            </a:endParaRPr>
          </a:p>
        </p:txBody>
      </p:sp>
      <p:sp>
        <p:nvSpPr>
          <p:cNvPr id="599" name="Google Shape;599;p20"/>
          <p:cNvSpPr/>
          <p:nvPr/>
        </p:nvSpPr>
        <p:spPr>
          <a:xfrm>
            <a:off x="2566683" y="2439226"/>
            <a:ext cx="1607419" cy="433137"/>
          </a:xfrm>
          <a:prstGeom prst="rect">
            <a:avLst/>
          </a:prstGeom>
          <a:solidFill>
            <a:srgbClr val="AFF7FD"/>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Computer Vision</a:t>
            </a:r>
            <a:endParaRPr sz="1600">
              <a:solidFill>
                <a:schemeClr val="dk1"/>
              </a:solidFill>
              <a:latin typeface="IBM Plex Sans"/>
              <a:ea typeface="IBM Plex Sans"/>
              <a:cs typeface="IBM Plex Sans"/>
              <a:sym typeface="IBM Plex Sans"/>
            </a:endParaRPr>
          </a:p>
        </p:txBody>
      </p:sp>
      <p:sp>
        <p:nvSpPr>
          <p:cNvPr id="600" name="Google Shape;600;p20"/>
          <p:cNvSpPr/>
          <p:nvPr/>
        </p:nvSpPr>
        <p:spPr>
          <a:xfrm>
            <a:off x="2737610" y="3585016"/>
            <a:ext cx="2116439" cy="493441"/>
          </a:xfrm>
          <a:prstGeom prst="rect">
            <a:avLst/>
          </a:prstGeom>
          <a:solidFill>
            <a:srgbClr val="AFF7FD"/>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IBM Plex Sans"/>
                <a:ea typeface="IBM Plex Sans"/>
                <a:cs typeface="IBM Plex Sans"/>
                <a:sym typeface="IBM Plex Sans"/>
              </a:rPr>
              <a:t>Natural Language </a:t>
            </a:r>
            <a:endParaRPr/>
          </a:p>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IBM Plex Sans"/>
                <a:ea typeface="IBM Plex Sans"/>
                <a:cs typeface="IBM Plex Sans"/>
                <a:sym typeface="IBM Plex Sans"/>
              </a:rPr>
              <a:t>Processing (NLP)</a:t>
            </a:r>
            <a:endParaRPr sz="1600" b="0" i="0" u="none" strike="noStrike" cap="none">
              <a:solidFill>
                <a:schemeClr val="dk1"/>
              </a:solidFill>
              <a:latin typeface="IBM Plex Sans"/>
              <a:ea typeface="IBM Plex Sans"/>
              <a:cs typeface="IBM Plex Sans"/>
              <a:sym typeface="IBM Plex Sans"/>
            </a:endParaRPr>
          </a:p>
        </p:txBody>
      </p:sp>
      <p:sp>
        <p:nvSpPr>
          <p:cNvPr id="601" name="Google Shape;601;p20"/>
          <p:cNvSpPr/>
          <p:nvPr/>
        </p:nvSpPr>
        <p:spPr>
          <a:xfrm>
            <a:off x="2854115" y="4589582"/>
            <a:ext cx="2123902" cy="605272"/>
          </a:xfrm>
          <a:prstGeom prst="rect">
            <a:avLst/>
          </a:prstGeom>
          <a:solidFill>
            <a:srgbClr val="AFF7FD"/>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IBM Plex Sans"/>
                <a:ea typeface="IBM Plex Sans"/>
                <a:cs typeface="IBM Plex Sans"/>
                <a:sym typeface="IBM Plex Sans"/>
              </a:rPr>
              <a:t>Neural Network /</a:t>
            </a:r>
            <a:endParaRPr/>
          </a:p>
          <a:p>
            <a:pPr marL="0" marR="0" lvl="0" indent="0" algn="ctr" rtl="0">
              <a:spcBef>
                <a:spcPts val="0"/>
              </a:spcBef>
              <a:spcAft>
                <a:spcPts val="0"/>
              </a:spcAft>
              <a:buNone/>
            </a:pPr>
            <a:r>
              <a:rPr lang="en-US" sz="1600">
                <a:solidFill>
                  <a:schemeClr val="dk1"/>
                </a:solidFill>
                <a:latin typeface="IBM Plex Sans"/>
                <a:ea typeface="IBM Plex Sans"/>
                <a:cs typeface="IBM Plex Sans"/>
                <a:sym typeface="IBM Plex Sans"/>
              </a:rPr>
              <a:t>Deep Learning</a:t>
            </a:r>
            <a:endParaRPr/>
          </a:p>
        </p:txBody>
      </p:sp>
      <p:sp>
        <p:nvSpPr>
          <p:cNvPr id="602" name="Google Shape;602;p20"/>
          <p:cNvSpPr/>
          <p:nvPr/>
        </p:nvSpPr>
        <p:spPr>
          <a:xfrm>
            <a:off x="6659900" y="4347702"/>
            <a:ext cx="1706065" cy="493441"/>
          </a:xfrm>
          <a:prstGeom prst="rect">
            <a:avLst/>
          </a:prstGeom>
          <a:solidFill>
            <a:srgbClr val="AFF7FD"/>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Machine Learning</a:t>
            </a:r>
            <a:endParaRPr sz="1600">
              <a:solidFill>
                <a:schemeClr val="dk1"/>
              </a:solidFill>
              <a:latin typeface="IBM Plex Sans"/>
              <a:ea typeface="IBM Plex Sans"/>
              <a:cs typeface="IBM Plex Sans"/>
              <a:sym typeface="IBM Plex Sans"/>
            </a:endParaRPr>
          </a:p>
        </p:txBody>
      </p:sp>
      <p:sp>
        <p:nvSpPr>
          <p:cNvPr id="603" name="Google Shape;603;p20"/>
          <p:cNvSpPr/>
          <p:nvPr/>
        </p:nvSpPr>
        <p:spPr>
          <a:xfrm>
            <a:off x="5171040" y="5324662"/>
            <a:ext cx="2329801" cy="493441"/>
          </a:xfrm>
          <a:prstGeom prst="rect">
            <a:avLst/>
          </a:prstGeom>
          <a:solidFill>
            <a:srgbClr val="FACDFB"/>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Reinforcement Learning</a:t>
            </a:r>
            <a:endParaRPr/>
          </a:p>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Trial and Error</a:t>
            </a:r>
            <a:endParaRPr sz="1600">
              <a:solidFill>
                <a:schemeClr val="dk1"/>
              </a:solidFill>
              <a:latin typeface="IBM Plex Sans"/>
              <a:ea typeface="IBM Plex Sans"/>
              <a:cs typeface="IBM Plex Sans"/>
              <a:sym typeface="IBM Plex Sans"/>
            </a:endParaRPr>
          </a:p>
        </p:txBody>
      </p:sp>
      <p:sp>
        <p:nvSpPr>
          <p:cNvPr id="604" name="Google Shape;604;p20"/>
          <p:cNvSpPr/>
          <p:nvPr/>
        </p:nvSpPr>
        <p:spPr>
          <a:xfrm>
            <a:off x="5078091" y="6184463"/>
            <a:ext cx="1681883" cy="363880"/>
          </a:xfrm>
          <a:prstGeom prst="rect">
            <a:avLst/>
          </a:prstGeom>
          <a:solidFill>
            <a:srgbClr val="93F59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Video Games</a:t>
            </a:r>
            <a:endParaRPr sz="1600">
              <a:solidFill>
                <a:schemeClr val="dk1"/>
              </a:solidFill>
              <a:latin typeface="IBM Plex Sans"/>
              <a:ea typeface="IBM Plex Sans"/>
              <a:cs typeface="IBM Plex Sans"/>
              <a:sym typeface="IBM Plex Sans"/>
            </a:endParaRPr>
          </a:p>
        </p:txBody>
      </p:sp>
      <p:sp>
        <p:nvSpPr>
          <p:cNvPr id="605" name="Google Shape;605;p20"/>
          <p:cNvSpPr/>
          <p:nvPr/>
        </p:nvSpPr>
        <p:spPr>
          <a:xfrm>
            <a:off x="7866405" y="5290978"/>
            <a:ext cx="2329801" cy="493441"/>
          </a:xfrm>
          <a:prstGeom prst="rect">
            <a:avLst/>
          </a:prstGeom>
          <a:solidFill>
            <a:srgbClr val="FACDFB"/>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Unsupervised Learning</a:t>
            </a:r>
            <a:endParaRPr/>
          </a:p>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Unlabeled Data</a:t>
            </a:r>
            <a:endParaRPr sz="1600">
              <a:solidFill>
                <a:schemeClr val="dk1"/>
              </a:solidFill>
              <a:latin typeface="IBM Plex Sans"/>
              <a:ea typeface="IBM Plex Sans"/>
              <a:cs typeface="IBM Plex Sans"/>
              <a:sym typeface="IBM Plex Sans"/>
            </a:endParaRPr>
          </a:p>
        </p:txBody>
      </p:sp>
      <p:sp>
        <p:nvSpPr>
          <p:cNvPr id="606" name="Google Shape;606;p20"/>
          <p:cNvSpPr/>
          <p:nvPr/>
        </p:nvSpPr>
        <p:spPr>
          <a:xfrm>
            <a:off x="8677370" y="6036463"/>
            <a:ext cx="2329801" cy="493441"/>
          </a:xfrm>
          <a:prstGeom prst="rect">
            <a:avLst/>
          </a:prstGeom>
          <a:solidFill>
            <a:srgbClr val="93F59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Organize Messy Room</a:t>
            </a:r>
            <a:endParaRPr sz="1600">
              <a:solidFill>
                <a:schemeClr val="dk1"/>
              </a:solidFill>
              <a:latin typeface="IBM Plex Sans"/>
              <a:ea typeface="IBM Plex Sans"/>
              <a:cs typeface="IBM Plex Sans"/>
              <a:sym typeface="IBM Plex Sans"/>
            </a:endParaRPr>
          </a:p>
        </p:txBody>
      </p:sp>
      <p:sp>
        <p:nvSpPr>
          <p:cNvPr id="607" name="Google Shape;607;p20"/>
          <p:cNvSpPr/>
          <p:nvPr/>
        </p:nvSpPr>
        <p:spPr>
          <a:xfrm>
            <a:off x="8988775" y="4170439"/>
            <a:ext cx="2329801" cy="493441"/>
          </a:xfrm>
          <a:prstGeom prst="rect">
            <a:avLst/>
          </a:prstGeom>
          <a:solidFill>
            <a:srgbClr val="FACDFB"/>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Supervised Learning</a:t>
            </a:r>
            <a:endParaRPr/>
          </a:p>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Labeled Data</a:t>
            </a:r>
            <a:endParaRPr sz="1600">
              <a:solidFill>
                <a:schemeClr val="dk1"/>
              </a:solidFill>
              <a:latin typeface="IBM Plex Sans"/>
              <a:ea typeface="IBM Plex Sans"/>
              <a:cs typeface="IBM Plex Sans"/>
              <a:sym typeface="IBM Plex Sans"/>
            </a:endParaRPr>
          </a:p>
        </p:txBody>
      </p:sp>
      <p:sp>
        <p:nvSpPr>
          <p:cNvPr id="608" name="Google Shape;608;p20"/>
          <p:cNvSpPr/>
          <p:nvPr/>
        </p:nvSpPr>
        <p:spPr>
          <a:xfrm>
            <a:off x="9489487" y="3344849"/>
            <a:ext cx="2329801" cy="493441"/>
          </a:xfrm>
          <a:prstGeom prst="rect">
            <a:avLst/>
          </a:prstGeom>
          <a:solidFill>
            <a:srgbClr val="93F59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Predict Object in Picture</a:t>
            </a:r>
            <a:endParaRPr sz="1600">
              <a:solidFill>
                <a:schemeClr val="dk1"/>
              </a:solidFill>
              <a:latin typeface="IBM Plex Sans"/>
              <a:ea typeface="IBM Plex Sans"/>
              <a:cs typeface="IBM Plex Sans"/>
              <a:sym typeface="IBM Plex Sans"/>
            </a:endParaRPr>
          </a:p>
        </p:txBody>
      </p:sp>
      <p:sp>
        <p:nvSpPr>
          <p:cNvPr id="609" name="Google Shape;609;p20"/>
          <p:cNvSpPr/>
          <p:nvPr/>
        </p:nvSpPr>
        <p:spPr>
          <a:xfrm>
            <a:off x="830893" y="5592184"/>
            <a:ext cx="2329801" cy="493441"/>
          </a:xfrm>
          <a:prstGeom prst="rect">
            <a:avLst/>
          </a:prstGeom>
          <a:solidFill>
            <a:srgbClr val="93F59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Face Recognition, </a:t>
            </a:r>
            <a:endParaRPr/>
          </a:p>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Language Translation</a:t>
            </a:r>
            <a:endParaRPr sz="1600">
              <a:solidFill>
                <a:schemeClr val="dk1"/>
              </a:solidFill>
              <a:latin typeface="IBM Plex Sans"/>
              <a:ea typeface="IBM Plex Sans"/>
              <a:cs typeface="IBM Plex Sans"/>
              <a:sym typeface="IBM Plex Sans"/>
            </a:endParaRPr>
          </a:p>
        </p:txBody>
      </p:sp>
      <p:sp>
        <p:nvSpPr>
          <p:cNvPr id="610" name="Google Shape;610;p20"/>
          <p:cNvSpPr/>
          <p:nvPr/>
        </p:nvSpPr>
        <p:spPr>
          <a:xfrm>
            <a:off x="359786" y="3795799"/>
            <a:ext cx="1798118" cy="493441"/>
          </a:xfrm>
          <a:prstGeom prst="rect">
            <a:avLst/>
          </a:prstGeom>
          <a:solidFill>
            <a:srgbClr val="93F59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Chatbots, Virtual </a:t>
            </a:r>
            <a:endParaRPr/>
          </a:p>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Assistants</a:t>
            </a:r>
            <a:endParaRPr sz="1600">
              <a:solidFill>
                <a:schemeClr val="dk1"/>
              </a:solidFill>
              <a:latin typeface="IBM Plex Sans"/>
              <a:ea typeface="IBM Plex Sans"/>
              <a:cs typeface="IBM Plex Sans"/>
              <a:sym typeface="IBM Plex Sans"/>
            </a:endParaRPr>
          </a:p>
        </p:txBody>
      </p:sp>
      <p:sp>
        <p:nvSpPr>
          <p:cNvPr id="611" name="Google Shape;611;p20"/>
          <p:cNvSpPr/>
          <p:nvPr/>
        </p:nvSpPr>
        <p:spPr>
          <a:xfrm>
            <a:off x="5433755" y="2856067"/>
            <a:ext cx="1444071" cy="1386557"/>
          </a:xfrm>
          <a:prstGeom prst="ellipse">
            <a:avLst/>
          </a:prstGeom>
          <a:solidFill>
            <a:srgbClr val="FFFF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IBM Plex Sans"/>
                <a:ea typeface="IBM Plex Sans"/>
                <a:cs typeface="IBM Plex Sans"/>
                <a:sym typeface="IBM Plex Sans"/>
              </a:rPr>
              <a:t>Branches </a:t>
            </a:r>
            <a:endParaRPr/>
          </a:p>
          <a:p>
            <a:pPr marL="0" marR="0" lvl="0" indent="0" algn="ctr"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IBM Plex Sans"/>
                <a:ea typeface="IBM Plex Sans"/>
                <a:cs typeface="IBM Plex Sans"/>
                <a:sym typeface="IBM Plex Sans"/>
              </a:rPr>
              <a:t>of AI</a:t>
            </a:r>
            <a:endParaRPr sz="2000" b="1" i="0" u="none" strike="noStrike" cap="none">
              <a:solidFill>
                <a:schemeClr val="dk1"/>
              </a:solidFill>
              <a:latin typeface="IBM Plex Sans"/>
              <a:ea typeface="IBM Plex Sans"/>
              <a:cs typeface="IBM Plex Sans"/>
              <a:sym typeface="IBM Plex Sans"/>
            </a:endParaRPr>
          </a:p>
        </p:txBody>
      </p:sp>
      <p:sp>
        <p:nvSpPr>
          <p:cNvPr id="612" name="Google Shape;612;p20"/>
          <p:cNvSpPr/>
          <p:nvPr/>
        </p:nvSpPr>
        <p:spPr>
          <a:xfrm>
            <a:off x="7067677" y="2611795"/>
            <a:ext cx="2329801" cy="493441"/>
          </a:xfrm>
          <a:prstGeom prst="rect">
            <a:avLst/>
          </a:prstGeom>
          <a:solidFill>
            <a:srgbClr val="AFF7FD"/>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Robotic</a:t>
            </a:r>
            <a:endParaRPr sz="1600">
              <a:solidFill>
                <a:schemeClr val="dk1"/>
              </a:solidFill>
              <a:latin typeface="IBM Plex Sans"/>
              <a:ea typeface="IBM Plex Sans"/>
              <a:cs typeface="IBM Plex Sans"/>
              <a:sym typeface="IBM Plex Sans"/>
            </a:endParaRPr>
          </a:p>
        </p:txBody>
      </p:sp>
      <p:sp>
        <p:nvSpPr>
          <p:cNvPr id="613" name="Google Shape;613;p20"/>
          <p:cNvSpPr/>
          <p:nvPr/>
        </p:nvSpPr>
        <p:spPr>
          <a:xfrm>
            <a:off x="4990889" y="1852848"/>
            <a:ext cx="2329801" cy="493441"/>
          </a:xfrm>
          <a:prstGeom prst="rect">
            <a:avLst/>
          </a:prstGeom>
          <a:solidFill>
            <a:srgbClr val="AFF7FD"/>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Expert Systems</a:t>
            </a:r>
            <a:endParaRPr sz="1600">
              <a:solidFill>
                <a:schemeClr val="dk1"/>
              </a:solidFill>
              <a:latin typeface="IBM Plex Sans"/>
              <a:ea typeface="IBM Plex Sans"/>
              <a:cs typeface="IBM Plex Sans"/>
              <a:sym typeface="IBM Plex Sans"/>
            </a:endParaRPr>
          </a:p>
        </p:txBody>
      </p:sp>
      <p:sp>
        <p:nvSpPr>
          <p:cNvPr id="614" name="Google Shape;614;p20"/>
          <p:cNvSpPr/>
          <p:nvPr/>
        </p:nvSpPr>
        <p:spPr>
          <a:xfrm>
            <a:off x="750862" y="1466098"/>
            <a:ext cx="2329801" cy="493441"/>
          </a:xfrm>
          <a:prstGeom prst="rect">
            <a:avLst/>
          </a:prstGeom>
          <a:solidFill>
            <a:srgbClr val="93F59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Self Driving Cars</a:t>
            </a:r>
            <a:endParaRPr sz="1600">
              <a:solidFill>
                <a:schemeClr val="dk1"/>
              </a:solidFill>
              <a:latin typeface="IBM Plex Sans"/>
              <a:ea typeface="IBM Plex Sans"/>
              <a:cs typeface="IBM Plex Sans"/>
              <a:sym typeface="IBM Plex Sans"/>
            </a:endParaRPr>
          </a:p>
        </p:txBody>
      </p:sp>
      <p:sp>
        <p:nvSpPr>
          <p:cNvPr id="615" name="Google Shape;615;p20"/>
          <p:cNvSpPr/>
          <p:nvPr/>
        </p:nvSpPr>
        <p:spPr>
          <a:xfrm>
            <a:off x="9230916" y="1893436"/>
            <a:ext cx="2329801" cy="493441"/>
          </a:xfrm>
          <a:prstGeom prst="rect">
            <a:avLst/>
          </a:prstGeom>
          <a:solidFill>
            <a:srgbClr val="93F59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iRobot Roomba </a:t>
            </a:r>
            <a:endParaRPr sz="1600">
              <a:solidFill>
                <a:schemeClr val="dk1"/>
              </a:solidFill>
              <a:latin typeface="IBM Plex Sans"/>
              <a:ea typeface="IBM Plex Sans"/>
              <a:cs typeface="IBM Plex Sans"/>
              <a:sym typeface="IBM Plex Sans"/>
            </a:endParaRPr>
          </a:p>
        </p:txBody>
      </p:sp>
      <p:sp>
        <p:nvSpPr>
          <p:cNvPr id="616" name="Google Shape;616;p20"/>
          <p:cNvSpPr/>
          <p:nvPr/>
        </p:nvSpPr>
        <p:spPr>
          <a:xfrm>
            <a:off x="6658974" y="1128104"/>
            <a:ext cx="2571942" cy="493441"/>
          </a:xfrm>
          <a:prstGeom prst="rect">
            <a:avLst/>
          </a:prstGeom>
          <a:solidFill>
            <a:srgbClr val="93F59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IBM Plex Sans"/>
                <a:ea typeface="IBM Plex Sans"/>
                <a:cs typeface="IBM Plex Sans"/>
                <a:sym typeface="IBM Plex Sans"/>
              </a:rPr>
              <a:t>Emulate human decision-making process </a:t>
            </a:r>
            <a:endParaRPr sz="1600">
              <a:solidFill>
                <a:schemeClr val="dk1"/>
              </a:solidFill>
              <a:latin typeface="IBM Plex Sans"/>
              <a:ea typeface="IBM Plex Sans"/>
              <a:cs typeface="IBM Plex Sans"/>
              <a:sym typeface="IBM Plex Sans"/>
            </a:endParaRPr>
          </a:p>
        </p:txBody>
      </p:sp>
      <p:cxnSp>
        <p:nvCxnSpPr>
          <p:cNvPr id="617" name="Google Shape;617;p20"/>
          <p:cNvCxnSpPr>
            <a:stCxn id="599" idx="0"/>
            <a:endCxn id="614" idx="2"/>
          </p:cNvCxnSpPr>
          <p:nvPr/>
        </p:nvCxnSpPr>
        <p:spPr>
          <a:xfrm rot="5400000" flipH="1">
            <a:off x="2403193" y="1472026"/>
            <a:ext cx="479700" cy="1454700"/>
          </a:xfrm>
          <a:prstGeom prst="curvedConnector3">
            <a:avLst>
              <a:gd name="adj1" fmla="val 49999"/>
            </a:avLst>
          </a:prstGeom>
          <a:solidFill>
            <a:srgbClr val="FDFDFD"/>
          </a:solidFill>
          <a:ln w="12700" cap="flat" cmpd="sng">
            <a:solidFill>
              <a:schemeClr val="dk1"/>
            </a:solidFill>
            <a:prstDash val="solid"/>
            <a:round/>
            <a:headEnd type="none" w="sm" len="sm"/>
            <a:tailEnd type="triangle" w="med" len="med"/>
          </a:ln>
        </p:spPr>
      </p:cxnSp>
      <p:cxnSp>
        <p:nvCxnSpPr>
          <p:cNvPr id="618" name="Google Shape;618;p20"/>
          <p:cNvCxnSpPr>
            <a:endCxn id="600" idx="3"/>
          </p:cNvCxnSpPr>
          <p:nvPr/>
        </p:nvCxnSpPr>
        <p:spPr>
          <a:xfrm flipH="1">
            <a:off x="4854049" y="3670337"/>
            <a:ext cx="579600" cy="161400"/>
          </a:xfrm>
          <a:prstGeom prst="curvedConnector3">
            <a:avLst>
              <a:gd name="adj1" fmla="val 44488"/>
            </a:avLst>
          </a:prstGeom>
          <a:solidFill>
            <a:srgbClr val="FDFDFD"/>
          </a:solidFill>
          <a:ln w="12700" cap="flat" cmpd="sng">
            <a:solidFill>
              <a:schemeClr val="dk1"/>
            </a:solidFill>
            <a:prstDash val="solid"/>
            <a:round/>
            <a:headEnd type="none" w="sm" len="sm"/>
            <a:tailEnd type="triangle" w="med" len="med"/>
          </a:ln>
        </p:spPr>
      </p:cxnSp>
      <p:cxnSp>
        <p:nvCxnSpPr>
          <p:cNvPr id="619" name="Google Shape;619;p20"/>
          <p:cNvCxnSpPr>
            <a:stCxn id="611" idx="1"/>
            <a:endCxn id="599" idx="3"/>
          </p:cNvCxnSpPr>
          <p:nvPr/>
        </p:nvCxnSpPr>
        <p:spPr>
          <a:xfrm rot="5400000" flipH="1">
            <a:off x="4708034" y="2121924"/>
            <a:ext cx="403200" cy="1471200"/>
          </a:xfrm>
          <a:prstGeom prst="curvedConnector2">
            <a:avLst/>
          </a:prstGeom>
          <a:solidFill>
            <a:srgbClr val="FDFDFD"/>
          </a:solidFill>
          <a:ln w="12700" cap="flat" cmpd="sng">
            <a:solidFill>
              <a:schemeClr val="dk1"/>
            </a:solidFill>
            <a:prstDash val="solid"/>
            <a:round/>
            <a:headEnd type="none" w="sm" len="sm"/>
            <a:tailEnd type="triangle" w="med" len="med"/>
          </a:ln>
        </p:spPr>
      </p:cxnSp>
      <p:cxnSp>
        <p:nvCxnSpPr>
          <p:cNvPr id="620" name="Google Shape;620;p20"/>
          <p:cNvCxnSpPr>
            <a:stCxn id="611" idx="5"/>
            <a:endCxn id="602" idx="0"/>
          </p:cNvCxnSpPr>
          <p:nvPr/>
        </p:nvCxnSpPr>
        <p:spPr>
          <a:xfrm rot="-5400000" flipH="1">
            <a:off x="6935597" y="3770317"/>
            <a:ext cx="308100" cy="846600"/>
          </a:xfrm>
          <a:prstGeom prst="curvedConnector3">
            <a:avLst>
              <a:gd name="adj1" fmla="val 50005"/>
            </a:avLst>
          </a:prstGeom>
          <a:solidFill>
            <a:srgbClr val="FDFDFD"/>
          </a:solidFill>
          <a:ln w="12700" cap="flat" cmpd="sng">
            <a:solidFill>
              <a:schemeClr val="dk1"/>
            </a:solidFill>
            <a:prstDash val="solid"/>
            <a:round/>
            <a:headEnd type="none" w="sm" len="sm"/>
            <a:tailEnd type="triangle" w="med" len="med"/>
          </a:ln>
        </p:spPr>
      </p:cxnSp>
      <p:cxnSp>
        <p:nvCxnSpPr>
          <p:cNvPr id="621" name="Google Shape;621;p20"/>
          <p:cNvCxnSpPr>
            <a:stCxn id="602" idx="1"/>
            <a:endCxn id="603" idx="0"/>
          </p:cNvCxnSpPr>
          <p:nvPr/>
        </p:nvCxnSpPr>
        <p:spPr>
          <a:xfrm flipH="1">
            <a:off x="6335900" y="4594423"/>
            <a:ext cx="324000" cy="730200"/>
          </a:xfrm>
          <a:prstGeom prst="curvedConnector2">
            <a:avLst/>
          </a:prstGeom>
          <a:solidFill>
            <a:srgbClr val="FDFDFD"/>
          </a:solidFill>
          <a:ln w="12700" cap="flat" cmpd="sng">
            <a:solidFill>
              <a:schemeClr val="dk1"/>
            </a:solidFill>
            <a:prstDash val="solid"/>
            <a:round/>
            <a:headEnd type="none" w="sm" len="sm"/>
            <a:tailEnd type="triangle" w="med" len="med"/>
          </a:ln>
        </p:spPr>
      </p:cxnSp>
      <p:cxnSp>
        <p:nvCxnSpPr>
          <p:cNvPr id="622" name="Google Shape;622;p20"/>
          <p:cNvCxnSpPr>
            <a:stCxn id="602" idx="3"/>
            <a:endCxn id="605" idx="0"/>
          </p:cNvCxnSpPr>
          <p:nvPr/>
        </p:nvCxnSpPr>
        <p:spPr>
          <a:xfrm>
            <a:off x="8365965" y="4594423"/>
            <a:ext cx="665400" cy="696600"/>
          </a:xfrm>
          <a:prstGeom prst="curvedConnector2">
            <a:avLst/>
          </a:prstGeom>
          <a:solidFill>
            <a:srgbClr val="FDFDFD"/>
          </a:solidFill>
          <a:ln w="12700" cap="flat" cmpd="sng">
            <a:solidFill>
              <a:schemeClr val="dk1"/>
            </a:solidFill>
            <a:prstDash val="solid"/>
            <a:round/>
            <a:headEnd type="none" w="sm" len="sm"/>
            <a:tailEnd type="triangle" w="med" len="med"/>
          </a:ln>
        </p:spPr>
      </p:cxnSp>
      <p:cxnSp>
        <p:nvCxnSpPr>
          <p:cNvPr id="623" name="Google Shape;623;p20"/>
          <p:cNvCxnSpPr>
            <a:stCxn id="611" idx="7"/>
            <a:endCxn id="612" idx="1"/>
          </p:cNvCxnSpPr>
          <p:nvPr/>
        </p:nvCxnSpPr>
        <p:spPr>
          <a:xfrm rot="-5400000">
            <a:off x="6766697" y="2758074"/>
            <a:ext cx="200700" cy="401400"/>
          </a:xfrm>
          <a:prstGeom prst="curvedConnector4">
            <a:avLst>
              <a:gd name="adj1" fmla="val 113902"/>
              <a:gd name="adj2" fmla="val 76334"/>
            </a:avLst>
          </a:prstGeom>
          <a:solidFill>
            <a:srgbClr val="FDFDFD"/>
          </a:solidFill>
          <a:ln w="12700" cap="flat" cmpd="sng">
            <a:solidFill>
              <a:schemeClr val="dk1"/>
            </a:solidFill>
            <a:prstDash val="solid"/>
            <a:round/>
            <a:headEnd type="none" w="sm" len="sm"/>
            <a:tailEnd type="triangle" w="med" len="med"/>
          </a:ln>
        </p:spPr>
      </p:cxnSp>
      <p:cxnSp>
        <p:nvCxnSpPr>
          <p:cNvPr id="624" name="Google Shape;624;p20"/>
          <p:cNvCxnSpPr>
            <a:stCxn id="611" idx="0"/>
            <a:endCxn id="613" idx="2"/>
          </p:cNvCxnSpPr>
          <p:nvPr/>
        </p:nvCxnSpPr>
        <p:spPr>
          <a:xfrm rot="-5400000">
            <a:off x="5901241" y="2600917"/>
            <a:ext cx="509700" cy="600"/>
          </a:xfrm>
          <a:prstGeom prst="curvedConnector3">
            <a:avLst>
              <a:gd name="adj1" fmla="val 50000"/>
            </a:avLst>
          </a:prstGeom>
          <a:solidFill>
            <a:srgbClr val="FDFDFD"/>
          </a:solidFill>
          <a:ln w="12700" cap="flat" cmpd="sng">
            <a:solidFill>
              <a:schemeClr val="dk1"/>
            </a:solidFill>
            <a:prstDash val="solid"/>
            <a:round/>
            <a:headEnd type="none" w="sm" len="sm"/>
            <a:tailEnd type="triangle" w="med" len="med"/>
          </a:ln>
        </p:spPr>
      </p:cxnSp>
      <p:cxnSp>
        <p:nvCxnSpPr>
          <p:cNvPr id="625" name="Google Shape;625;p20"/>
          <p:cNvCxnSpPr>
            <a:stCxn id="613" idx="0"/>
            <a:endCxn id="616" idx="1"/>
          </p:cNvCxnSpPr>
          <p:nvPr/>
        </p:nvCxnSpPr>
        <p:spPr>
          <a:xfrm rot="-5400000">
            <a:off x="6168390" y="1362348"/>
            <a:ext cx="477900" cy="503100"/>
          </a:xfrm>
          <a:prstGeom prst="curvedConnector2">
            <a:avLst/>
          </a:prstGeom>
          <a:solidFill>
            <a:srgbClr val="FDFDFD"/>
          </a:solidFill>
          <a:ln w="12700" cap="flat" cmpd="sng">
            <a:solidFill>
              <a:schemeClr val="dk1"/>
            </a:solidFill>
            <a:prstDash val="solid"/>
            <a:round/>
            <a:headEnd type="none" w="sm" len="sm"/>
            <a:tailEnd type="triangle" w="med" len="med"/>
          </a:ln>
        </p:spPr>
      </p:cxnSp>
      <p:cxnSp>
        <p:nvCxnSpPr>
          <p:cNvPr id="626" name="Google Shape;626;p20"/>
          <p:cNvCxnSpPr>
            <a:stCxn id="612" idx="0"/>
            <a:endCxn id="615" idx="1"/>
          </p:cNvCxnSpPr>
          <p:nvPr/>
        </p:nvCxnSpPr>
        <p:spPr>
          <a:xfrm rot="-5400000">
            <a:off x="8495978" y="1876795"/>
            <a:ext cx="471600" cy="998400"/>
          </a:xfrm>
          <a:prstGeom prst="curvedConnector2">
            <a:avLst/>
          </a:prstGeom>
          <a:solidFill>
            <a:srgbClr val="FDFDFD"/>
          </a:solidFill>
          <a:ln w="12700" cap="flat" cmpd="sng">
            <a:solidFill>
              <a:schemeClr val="dk1"/>
            </a:solidFill>
            <a:prstDash val="solid"/>
            <a:round/>
            <a:headEnd type="none" w="sm" len="sm"/>
            <a:tailEnd type="triangle" w="med" len="med"/>
          </a:ln>
        </p:spPr>
      </p:cxnSp>
      <p:cxnSp>
        <p:nvCxnSpPr>
          <p:cNvPr id="627" name="Google Shape;627;p20"/>
          <p:cNvCxnSpPr>
            <a:stCxn id="607" idx="0"/>
            <a:endCxn id="608" idx="2"/>
          </p:cNvCxnSpPr>
          <p:nvPr/>
        </p:nvCxnSpPr>
        <p:spPr>
          <a:xfrm rot="-5400000">
            <a:off x="10237976" y="3754039"/>
            <a:ext cx="332100" cy="500700"/>
          </a:xfrm>
          <a:prstGeom prst="curvedConnector3">
            <a:avLst>
              <a:gd name="adj1" fmla="val 50000"/>
            </a:avLst>
          </a:prstGeom>
          <a:solidFill>
            <a:srgbClr val="FDFDFD"/>
          </a:solidFill>
          <a:ln w="12700" cap="flat" cmpd="sng">
            <a:solidFill>
              <a:schemeClr val="dk1"/>
            </a:solidFill>
            <a:prstDash val="solid"/>
            <a:round/>
            <a:headEnd type="none" w="sm" len="sm"/>
            <a:tailEnd type="triangle" w="med" len="med"/>
          </a:ln>
        </p:spPr>
      </p:cxnSp>
      <p:cxnSp>
        <p:nvCxnSpPr>
          <p:cNvPr id="628" name="Google Shape;628;p20"/>
          <p:cNvCxnSpPr>
            <a:stCxn id="602" idx="3"/>
            <a:endCxn id="607" idx="1"/>
          </p:cNvCxnSpPr>
          <p:nvPr/>
        </p:nvCxnSpPr>
        <p:spPr>
          <a:xfrm rot="10800000" flipH="1">
            <a:off x="8365965" y="4417123"/>
            <a:ext cx="622800" cy="177300"/>
          </a:xfrm>
          <a:prstGeom prst="curvedConnector3">
            <a:avLst>
              <a:gd name="adj1" fmla="val 50000"/>
            </a:avLst>
          </a:prstGeom>
          <a:solidFill>
            <a:srgbClr val="FDFDFD"/>
          </a:solidFill>
          <a:ln w="12700" cap="flat" cmpd="sng">
            <a:solidFill>
              <a:schemeClr val="dk1"/>
            </a:solidFill>
            <a:prstDash val="solid"/>
            <a:round/>
            <a:headEnd type="none" w="sm" len="sm"/>
            <a:tailEnd type="triangle" w="med" len="med"/>
          </a:ln>
        </p:spPr>
      </p:cxnSp>
      <p:cxnSp>
        <p:nvCxnSpPr>
          <p:cNvPr id="629" name="Google Shape;629;p20"/>
          <p:cNvCxnSpPr>
            <a:stCxn id="605" idx="2"/>
            <a:endCxn id="606" idx="0"/>
          </p:cNvCxnSpPr>
          <p:nvPr/>
        </p:nvCxnSpPr>
        <p:spPr>
          <a:xfrm rot="-5400000" flipH="1">
            <a:off x="9310756" y="5504969"/>
            <a:ext cx="252000" cy="810900"/>
          </a:xfrm>
          <a:prstGeom prst="curvedConnector3">
            <a:avLst>
              <a:gd name="adj1" fmla="val 50009"/>
            </a:avLst>
          </a:prstGeom>
          <a:solidFill>
            <a:srgbClr val="FDFDFD"/>
          </a:solidFill>
          <a:ln w="12700" cap="flat" cmpd="sng">
            <a:solidFill>
              <a:schemeClr val="dk1"/>
            </a:solidFill>
            <a:prstDash val="solid"/>
            <a:round/>
            <a:headEnd type="none" w="sm" len="sm"/>
            <a:tailEnd type="triangle" w="med" len="med"/>
          </a:ln>
        </p:spPr>
      </p:cxnSp>
      <p:cxnSp>
        <p:nvCxnSpPr>
          <p:cNvPr id="630" name="Google Shape;630;p20"/>
          <p:cNvCxnSpPr>
            <a:stCxn id="603" idx="2"/>
            <a:endCxn id="604" idx="0"/>
          </p:cNvCxnSpPr>
          <p:nvPr/>
        </p:nvCxnSpPr>
        <p:spPr>
          <a:xfrm rot="5400000">
            <a:off x="5944291" y="5792753"/>
            <a:ext cx="366300" cy="417000"/>
          </a:xfrm>
          <a:prstGeom prst="curvedConnector3">
            <a:avLst>
              <a:gd name="adj1" fmla="val 50008"/>
            </a:avLst>
          </a:prstGeom>
          <a:solidFill>
            <a:srgbClr val="FDFDFD"/>
          </a:solidFill>
          <a:ln w="12700" cap="flat" cmpd="sng">
            <a:solidFill>
              <a:schemeClr val="dk1"/>
            </a:solidFill>
            <a:prstDash val="solid"/>
            <a:round/>
            <a:headEnd type="none" w="sm" len="sm"/>
            <a:tailEnd type="triangle" w="med" len="med"/>
          </a:ln>
        </p:spPr>
      </p:cxnSp>
      <p:cxnSp>
        <p:nvCxnSpPr>
          <p:cNvPr id="631" name="Google Shape;631;p20"/>
          <p:cNvCxnSpPr>
            <a:stCxn id="611" idx="3"/>
            <a:endCxn id="601" idx="3"/>
          </p:cNvCxnSpPr>
          <p:nvPr/>
        </p:nvCxnSpPr>
        <p:spPr>
          <a:xfrm rot="5400000">
            <a:off x="4885334" y="4132267"/>
            <a:ext cx="852600" cy="667200"/>
          </a:xfrm>
          <a:prstGeom prst="curvedConnector2">
            <a:avLst/>
          </a:prstGeom>
          <a:solidFill>
            <a:srgbClr val="FDFDFD"/>
          </a:solidFill>
          <a:ln w="12700" cap="flat" cmpd="sng">
            <a:solidFill>
              <a:schemeClr val="dk1"/>
            </a:solidFill>
            <a:prstDash val="solid"/>
            <a:round/>
            <a:headEnd type="none" w="sm" len="sm"/>
            <a:tailEnd type="triangle" w="med" len="med"/>
          </a:ln>
        </p:spPr>
      </p:cxnSp>
      <p:cxnSp>
        <p:nvCxnSpPr>
          <p:cNvPr id="632" name="Google Shape;632;p20"/>
          <p:cNvCxnSpPr>
            <a:stCxn id="601" idx="2"/>
            <a:endCxn id="609" idx="3"/>
          </p:cNvCxnSpPr>
          <p:nvPr/>
        </p:nvCxnSpPr>
        <p:spPr>
          <a:xfrm rot="5400000">
            <a:off x="3216316" y="5139204"/>
            <a:ext cx="644100" cy="755400"/>
          </a:xfrm>
          <a:prstGeom prst="curvedConnector2">
            <a:avLst/>
          </a:prstGeom>
          <a:solidFill>
            <a:srgbClr val="FDFDFD"/>
          </a:solidFill>
          <a:ln w="12700" cap="flat" cmpd="sng">
            <a:solidFill>
              <a:schemeClr val="dk1"/>
            </a:solidFill>
            <a:prstDash val="solid"/>
            <a:round/>
            <a:headEnd type="none" w="sm" len="sm"/>
            <a:tailEnd type="triangle" w="med" len="med"/>
          </a:ln>
        </p:spPr>
      </p:cxnSp>
      <p:cxnSp>
        <p:nvCxnSpPr>
          <p:cNvPr id="633" name="Google Shape;633;p20"/>
          <p:cNvCxnSpPr>
            <a:stCxn id="600" idx="1"/>
            <a:endCxn id="610" idx="3"/>
          </p:cNvCxnSpPr>
          <p:nvPr/>
        </p:nvCxnSpPr>
        <p:spPr>
          <a:xfrm flipH="1">
            <a:off x="2158010" y="3831737"/>
            <a:ext cx="579600" cy="210900"/>
          </a:xfrm>
          <a:prstGeom prst="curvedConnector3">
            <a:avLst>
              <a:gd name="adj1" fmla="val 50000"/>
            </a:avLst>
          </a:prstGeom>
          <a:solidFill>
            <a:srgbClr val="FDFDFD"/>
          </a:solidFill>
          <a:ln w="12700" cap="flat" cmpd="sng">
            <a:solidFill>
              <a:schemeClr val="dk1"/>
            </a:solidFill>
            <a:prstDash val="solid"/>
            <a:round/>
            <a:headEnd type="none" w="sm" len="sm"/>
            <a:tailEnd type="triangle" w="med" len="med"/>
          </a:ln>
        </p:spPr>
      </p:cxnSp>
      <p:sp>
        <p:nvSpPr>
          <p:cNvPr id="634" name="Google Shape;634;p20"/>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635" name="Google Shape;635;p20"/>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21"/>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dirty="0">
                <a:latin typeface="IBM Plex Sans"/>
                <a:ea typeface="IBM Plex Sans"/>
                <a:cs typeface="IBM Plex Sans"/>
                <a:sym typeface="IBM Plex Sans"/>
              </a:rPr>
              <a:t>Historical and Evolution of AI</a:t>
            </a:r>
            <a:endParaRPr sz="3200" dirty="0">
              <a:latin typeface="IBM Plex Sans"/>
              <a:ea typeface="IBM Plex Sans"/>
              <a:cs typeface="IBM Plex Sans"/>
              <a:sym typeface="IBM Plex Sans"/>
            </a:endParaRPr>
          </a:p>
        </p:txBody>
      </p:sp>
      <p:grpSp>
        <p:nvGrpSpPr>
          <p:cNvPr id="642" name="Google Shape;642;p21"/>
          <p:cNvGrpSpPr/>
          <p:nvPr/>
        </p:nvGrpSpPr>
        <p:grpSpPr>
          <a:xfrm>
            <a:off x="590540" y="1128356"/>
            <a:ext cx="10699213" cy="5345565"/>
            <a:chOff x="0" y="11937"/>
            <a:chExt cx="10699213" cy="5345565"/>
          </a:xfrm>
        </p:grpSpPr>
        <p:sp>
          <p:nvSpPr>
            <p:cNvPr id="643" name="Google Shape;643;p21"/>
            <p:cNvSpPr/>
            <p:nvPr/>
          </p:nvSpPr>
          <p:spPr>
            <a:xfrm>
              <a:off x="0" y="489047"/>
              <a:ext cx="10699213" cy="119070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1"/>
            <p:cNvSpPr txBox="1"/>
            <p:nvPr/>
          </p:nvSpPr>
          <p:spPr>
            <a:xfrm>
              <a:off x="0" y="489047"/>
              <a:ext cx="10699213" cy="1190700"/>
            </a:xfrm>
            <a:prstGeom prst="rect">
              <a:avLst/>
            </a:prstGeom>
            <a:noFill/>
            <a:ln>
              <a:noFill/>
            </a:ln>
          </p:spPr>
          <p:txBody>
            <a:bodyPr spcFirstLastPara="1" wrap="square" lIns="830375" tIns="437375" rIns="830375"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AI has a rich history marked by significant events such as the Dartmouth Conference in 1956 and the development of expert systems in the 1960s.</a:t>
              </a:r>
              <a:endParaRPr sz="2000" b="0" i="0" u="none" strike="noStrike" cap="none">
                <a:solidFill>
                  <a:schemeClr val="dk1"/>
                </a:solidFill>
                <a:latin typeface="IBM Plex Sans"/>
                <a:ea typeface="IBM Plex Sans"/>
                <a:cs typeface="IBM Plex Sans"/>
                <a:sym typeface="IBM Plex Sans"/>
              </a:endParaRPr>
            </a:p>
          </p:txBody>
        </p:sp>
        <p:sp>
          <p:nvSpPr>
            <p:cNvPr id="645" name="Google Shape;645;p21"/>
            <p:cNvSpPr/>
            <p:nvPr/>
          </p:nvSpPr>
          <p:spPr>
            <a:xfrm>
              <a:off x="534960" y="11937"/>
              <a:ext cx="7489449" cy="787069"/>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1"/>
            <p:cNvSpPr txBox="1"/>
            <p:nvPr/>
          </p:nvSpPr>
          <p:spPr>
            <a:xfrm>
              <a:off x="573382" y="50359"/>
              <a:ext cx="7412605" cy="710225"/>
            </a:xfrm>
            <a:prstGeom prst="rect">
              <a:avLst/>
            </a:prstGeom>
            <a:noFill/>
            <a:ln>
              <a:noFill/>
            </a:ln>
          </p:spPr>
          <p:txBody>
            <a:bodyPr spcFirstLastPara="1" wrap="square" lIns="283075" tIns="0" rIns="28307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Key milestones in AI history (e.g., Dartmouth Conference, emergence of expert systems): </a:t>
              </a:r>
              <a:endParaRPr sz="2400">
                <a:solidFill>
                  <a:schemeClr val="lt1"/>
                </a:solidFill>
                <a:latin typeface="IBM Plex Sans"/>
                <a:ea typeface="IBM Plex Sans"/>
                <a:cs typeface="IBM Plex Sans"/>
                <a:sym typeface="IBM Plex Sans"/>
              </a:endParaRPr>
            </a:p>
          </p:txBody>
        </p:sp>
        <p:sp>
          <p:nvSpPr>
            <p:cNvPr id="647" name="Google Shape;647;p21"/>
            <p:cNvSpPr/>
            <p:nvPr/>
          </p:nvSpPr>
          <p:spPr>
            <a:xfrm>
              <a:off x="0" y="2103107"/>
              <a:ext cx="10699213" cy="119070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1"/>
            <p:cNvSpPr txBox="1"/>
            <p:nvPr/>
          </p:nvSpPr>
          <p:spPr>
            <a:xfrm>
              <a:off x="0" y="2103107"/>
              <a:ext cx="10699213" cy="1190700"/>
            </a:xfrm>
            <a:prstGeom prst="rect">
              <a:avLst/>
            </a:prstGeom>
            <a:noFill/>
            <a:ln>
              <a:noFill/>
            </a:ln>
          </p:spPr>
          <p:txBody>
            <a:bodyPr spcFirstLastPara="1" wrap="square" lIns="830375" tIns="437375" rIns="830375"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AI approaches have evolved from early symbolic systems to more recent advancements in machine learning and deep learning.</a:t>
              </a:r>
              <a:endParaRPr sz="2000" b="0" i="0" u="none" strike="noStrike" cap="none">
                <a:solidFill>
                  <a:schemeClr val="dk1"/>
                </a:solidFill>
                <a:latin typeface="IBM Plex Sans"/>
                <a:ea typeface="IBM Plex Sans"/>
                <a:cs typeface="IBM Plex Sans"/>
                <a:sym typeface="IBM Plex Sans"/>
              </a:endParaRPr>
            </a:p>
          </p:txBody>
        </p:sp>
        <p:sp>
          <p:nvSpPr>
            <p:cNvPr id="649" name="Google Shape;649;p21"/>
            <p:cNvSpPr/>
            <p:nvPr/>
          </p:nvSpPr>
          <p:spPr>
            <a:xfrm>
              <a:off x="534960" y="1793147"/>
              <a:ext cx="7489449" cy="61992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1"/>
            <p:cNvSpPr txBox="1"/>
            <p:nvPr/>
          </p:nvSpPr>
          <p:spPr>
            <a:xfrm>
              <a:off x="565222" y="1823409"/>
              <a:ext cx="7428925" cy="559396"/>
            </a:xfrm>
            <a:prstGeom prst="rect">
              <a:avLst/>
            </a:prstGeom>
            <a:noFill/>
            <a:ln>
              <a:noFill/>
            </a:ln>
          </p:spPr>
          <p:txBody>
            <a:bodyPr spcFirstLastPara="1" wrap="square" lIns="283075" tIns="0" rIns="28307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Evolution of AI approaches over time:</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651" name="Google Shape;651;p21"/>
            <p:cNvSpPr/>
            <p:nvPr/>
          </p:nvSpPr>
          <p:spPr>
            <a:xfrm>
              <a:off x="0" y="3869128"/>
              <a:ext cx="10699213" cy="1488374"/>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1"/>
            <p:cNvSpPr txBox="1"/>
            <p:nvPr/>
          </p:nvSpPr>
          <p:spPr>
            <a:xfrm>
              <a:off x="0" y="3869128"/>
              <a:ext cx="10699213" cy="1488374"/>
            </a:xfrm>
            <a:prstGeom prst="rect">
              <a:avLst/>
            </a:prstGeom>
            <a:noFill/>
            <a:ln>
              <a:noFill/>
            </a:ln>
          </p:spPr>
          <p:txBody>
            <a:bodyPr spcFirstLastPara="1" wrap="square" lIns="830375" tIns="437375" rIns="830375"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Breakthroughs such as the development of neural networks and deep learning have propelled AI forward and opened up new possibilities for applications.</a:t>
              </a:r>
              <a:endParaRPr sz="2000" b="0" i="0" u="none" strike="noStrike" cap="none">
                <a:solidFill>
                  <a:schemeClr val="dk1"/>
                </a:solidFill>
                <a:latin typeface="IBM Plex Sans"/>
                <a:ea typeface="IBM Plex Sans"/>
                <a:cs typeface="IBM Plex Sans"/>
                <a:sym typeface="IBM Plex Sans"/>
              </a:endParaRPr>
            </a:p>
          </p:txBody>
        </p:sp>
        <p:sp>
          <p:nvSpPr>
            <p:cNvPr id="653" name="Google Shape;653;p21"/>
            <p:cNvSpPr/>
            <p:nvPr/>
          </p:nvSpPr>
          <p:spPr>
            <a:xfrm>
              <a:off x="534960" y="3407207"/>
              <a:ext cx="7489449" cy="77188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1"/>
            <p:cNvSpPr txBox="1"/>
            <p:nvPr/>
          </p:nvSpPr>
          <p:spPr>
            <a:xfrm>
              <a:off x="572640" y="3444887"/>
              <a:ext cx="7414089" cy="696520"/>
            </a:xfrm>
            <a:prstGeom prst="rect">
              <a:avLst/>
            </a:prstGeom>
            <a:noFill/>
            <a:ln>
              <a:noFill/>
            </a:ln>
          </p:spPr>
          <p:txBody>
            <a:bodyPr spcFirstLastPara="1" wrap="square" lIns="283075" tIns="0" rIns="28307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Major breakthroughs and developments in AI research</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grpSp>
      <p:sp>
        <p:nvSpPr>
          <p:cNvPr id="655" name="Google Shape;655;p21"/>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656" name="Google Shape;656;p21"/>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22"/>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dirty="0"/>
              <a:t>Key Developments of AI</a:t>
            </a:r>
            <a:endParaRPr dirty="0"/>
          </a:p>
        </p:txBody>
      </p:sp>
      <p:sp>
        <p:nvSpPr>
          <p:cNvPr id="663" name="Google Shape;663;p22"/>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664" name="Google Shape;664;p22"/>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35</a:t>
            </a:fld>
            <a:endParaRPr/>
          </a:p>
        </p:txBody>
      </p:sp>
      <p:grpSp>
        <p:nvGrpSpPr>
          <p:cNvPr id="665" name="Google Shape;665;p22"/>
          <p:cNvGrpSpPr/>
          <p:nvPr/>
        </p:nvGrpSpPr>
        <p:grpSpPr>
          <a:xfrm>
            <a:off x="217440" y="1416644"/>
            <a:ext cx="11021636" cy="4895975"/>
            <a:chOff x="217440" y="1416644"/>
            <a:chExt cx="11021636" cy="4895975"/>
          </a:xfrm>
        </p:grpSpPr>
        <p:pic>
          <p:nvPicPr>
            <p:cNvPr id="666" name="Google Shape;666;p22"/>
            <p:cNvPicPr preferRelativeResize="0"/>
            <p:nvPr/>
          </p:nvPicPr>
          <p:blipFill rotWithShape="1">
            <a:blip r:embed="rId3">
              <a:alphaModFix/>
            </a:blip>
            <a:srcRect/>
            <a:stretch/>
          </p:blipFill>
          <p:spPr>
            <a:xfrm>
              <a:off x="217440" y="1416644"/>
              <a:ext cx="9749520" cy="4895975"/>
            </a:xfrm>
            <a:prstGeom prst="rect">
              <a:avLst/>
            </a:prstGeom>
            <a:noFill/>
            <a:ln>
              <a:noFill/>
            </a:ln>
          </p:spPr>
        </p:pic>
        <p:sp>
          <p:nvSpPr>
            <p:cNvPr id="667" name="Google Shape;667;p22"/>
            <p:cNvSpPr/>
            <p:nvPr/>
          </p:nvSpPr>
          <p:spPr>
            <a:xfrm>
              <a:off x="9684596" y="2055061"/>
              <a:ext cx="1554480" cy="684000"/>
            </a:xfrm>
            <a:prstGeom prst="rect">
              <a:avLst/>
            </a:prstGeom>
            <a:solidFill>
              <a:srgbClr val="C8C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62626"/>
                </a:buClr>
                <a:buSzPts val="1200"/>
                <a:buFont typeface="Arial"/>
                <a:buNone/>
              </a:pPr>
              <a:r>
                <a:rPr lang="en-US" sz="1200" b="0" i="0" u="none" strike="noStrike" cap="none">
                  <a:solidFill>
                    <a:srgbClr val="262626"/>
                  </a:solidFill>
                  <a:latin typeface="Arial"/>
                  <a:ea typeface="Arial"/>
                  <a:cs typeface="Arial"/>
                  <a:sym typeface="Arial"/>
                </a:rPr>
                <a:t>2020s</a:t>
              </a:r>
              <a:endParaRPr/>
            </a:p>
          </p:txBody>
        </p:sp>
        <p:sp>
          <p:nvSpPr>
            <p:cNvPr id="668" name="Google Shape;668;p22"/>
            <p:cNvSpPr/>
            <p:nvPr/>
          </p:nvSpPr>
          <p:spPr>
            <a:xfrm>
              <a:off x="9684596" y="3182396"/>
              <a:ext cx="1554480" cy="684000"/>
            </a:xfrm>
            <a:prstGeom prst="rect">
              <a:avLst/>
            </a:prstGeom>
            <a:solidFill>
              <a:srgbClr val="C8C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62626"/>
                </a:buClr>
                <a:buSzPts val="1200"/>
                <a:buFont typeface="Arial"/>
                <a:buNone/>
              </a:pPr>
              <a:r>
                <a:rPr lang="en-US" sz="1200" b="0" i="0" u="none" strike="noStrike" cap="none">
                  <a:solidFill>
                    <a:srgbClr val="262626"/>
                  </a:solidFill>
                  <a:latin typeface="Arial"/>
                  <a:ea typeface="Arial"/>
                  <a:cs typeface="Arial"/>
                  <a:sym typeface="Arial"/>
                </a:rPr>
                <a:t>2020s</a:t>
              </a:r>
              <a:endParaRPr/>
            </a:p>
          </p:txBody>
        </p:sp>
        <p:sp>
          <p:nvSpPr>
            <p:cNvPr id="669" name="Google Shape;669;p22"/>
            <p:cNvSpPr/>
            <p:nvPr/>
          </p:nvSpPr>
          <p:spPr>
            <a:xfrm>
              <a:off x="9684596" y="5189220"/>
              <a:ext cx="1554480" cy="816367"/>
            </a:xfrm>
            <a:prstGeom prst="rect">
              <a:avLst/>
            </a:prstGeom>
            <a:solidFill>
              <a:srgbClr val="C8C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62626"/>
                </a:buClr>
                <a:buSzPts val="1200"/>
                <a:buFont typeface="Arial"/>
                <a:buNone/>
              </a:pPr>
              <a:r>
                <a:rPr lang="en-US" sz="1200" b="0" i="0" u="none" strike="noStrike" cap="none">
                  <a:solidFill>
                    <a:srgbClr val="262626"/>
                  </a:solidFill>
                  <a:latin typeface="Arial"/>
                  <a:ea typeface="Arial"/>
                  <a:cs typeface="Arial"/>
                  <a:sym typeface="Arial"/>
                </a:rPr>
                <a:t>Large Language</a:t>
              </a:r>
              <a:endParaRPr/>
            </a:p>
            <a:p>
              <a:pPr marL="0" marR="0" lvl="0" indent="0" algn="ctr" rtl="0">
                <a:lnSpc>
                  <a:spcPct val="100000"/>
                </a:lnSpc>
                <a:spcBef>
                  <a:spcPts val="0"/>
                </a:spcBef>
                <a:spcAft>
                  <a:spcPts val="0"/>
                </a:spcAft>
                <a:buClr>
                  <a:srgbClr val="262626"/>
                </a:buClr>
                <a:buSzPts val="1200"/>
                <a:buFont typeface="Arial"/>
                <a:buNone/>
              </a:pPr>
              <a:r>
                <a:rPr lang="en-US" sz="1200" b="0" i="0" u="none" strike="noStrike" cap="none">
                  <a:solidFill>
                    <a:srgbClr val="262626"/>
                  </a:solidFill>
                  <a:latin typeface="Arial"/>
                  <a:ea typeface="Arial"/>
                  <a:cs typeface="Arial"/>
                  <a:sym typeface="Arial"/>
                </a:rPr>
                <a:t> Models –</a:t>
              </a:r>
              <a:endParaRPr/>
            </a:p>
            <a:p>
              <a:pPr marL="0" marR="0" lvl="0" indent="0" algn="ctr" rtl="0">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Generative Models</a:t>
              </a:r>
              <a:endParaRPr sz="1200" b="0" i="0" u="none" strike="noStrike" cap="none">
                <a:solidFill>
                  <a:srgbClr val="262626"/>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262626"/>
                </a:solidFill>
                <a:latin typeface="Arial"/>
                <a:ea typeface="Arial"/>
                <a:cs typeface="Arial"/>
                <a:sym typeface="Arial"/>
              </a:endParaRPr>
            </a:p>
          </p:txBody>
        </p:sp>
        <p:cxnSp>
          <p:nvCxnSpPr>
            <p:cNvPr id="670" name="Google Shape;670;p22"/>
            <p:cNvCxnSpPr>
              <a:stCxn id="668" idx="2"/>
              <a:endCxn id="669" idx="0"/>
            </p:cNvCxnSpPr>
            <p:nvPr/>
          </p:nvCxnSpPr>
          <p:spPr>
            <a:xfrm>
              <a:off x="10461836" y="3866396"/>
              <a:ext cx="0" cy="1322700"/>
            </a:xfrm>
            <a:prstGeom prst="straightConnector1">
              <a:avLst/>
            </a:prstGeom>
            <a:solidFill>
              <a:srgbClr val="FDFDFD"/>
            </a:solidFill>
            <a:ln w="15875" cap="flat" cmpd="sng">
              <a:solidFill>
                <a:schemeClr val="dk1"/>
              </a:solidFill>
              <a:prstDash val="dash"/>
              <a:round/>
              <a:headEnd type="none" w="sm" len="sm"/>
              <a:tailEnd type="none" w="sm" len="sm"/>
            </a:ln>
          </p:spPr>
        </p:cxnSp>
        <p:cxnSp>
          <p:nvCxnSpPr>
            <p:cNvPr id="671" name="Google Shape;671;p22"/>
            <p:cNvCxnSpPr/>
            <p:nvPr/>
          </p:nvCxnSpPr>
          <p:spPr>
            <a:xfrm>
              <a:off x="8892540" y="4446270"/>
              <a:ext cx="2346536" cy="0"/>
            </a:xfrm>
            <a:prstGeom prst="straightConnector1">
              <a:avLst/>
            </a:prstGeom>
            <a:solidFill>
              <a:srgbClr val="FDFDFD"/>
            </a:solidFill>
            <a:ln w="47625" cap="flat" cmpd="sng">
              <a:solidFill>
                <a:schemeClr val="dk1"/>
              </a:solidFill>
              <a:prstDash val="solid"/>
              <a:round/>
              <a:headEnd type="none" w="sm" len="sm"/>
              <a:tailEnd type="triangle" w="med" len="med"/>
            </a:ln>
          </p:spPr>
        </p:cxn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23"/>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Current State of AI</a:t>
            </a:r>
            <a:endParaRPr sz="3200">
              <a:latin typeface="IBM Plex Sans"/>
              <a:ea typeface="IBM Plex Sans"/>
              <a:cs typeface="IBM Plex Sans"/>
              <a:sym typeface="IBM Plex Sans"/>
            </a:endParaRPr>
          </a:p>
        </p:txBody>
      </p:sp>
      <p:sp>
        <p:nvSpPr>
          <p:cNvPr id="678" name="Google Shape;678;p23"/>
          <p:cNvSpPr/>
          <p:nvPr/>
        </p:nvSpPr>
        <p:spPr>
          <a:xfrm>
            <a:off x="8145243" y="1549932"/>
            <a:ext cx="3594559" cy="1154709"/>
          </a:xfrm>
          <a:custGeom>
            <a:avLst/>
            <a:gdLst/>
            <a:ahLst/>
            <a:cxnLst/>
            <a:rect l="l" t="t" r="r" b="b"/>
            <a:pathLst>
              <a:path w="3594559" h="1385027" extrusionOk="0">
                <a:moveTo>
                  <a:pt x="0" y="0"/>
                </a:moveTo>
                <a:lnTo>
                  <a:pt x="3594559" y="0"/>
                </a:lnTo>
                <a:lnTo>
                  <a:pt x="3594559" y="1385027"/>
                </a:lnTo>
                <a:lnTo>
                  <a:pt x="0" y="1385027"/>
                </a:lnTo>
                <a:lnTo>
                  <a:pt x="0" y="0"/>
                </a:lnTo>
                <a:close/>
              </a:path>
            </a:pathLst>
          </a:custGeom>
          <a:gradFill>
            <a:gsLst>
              <a:gs pos="0">
                <a:srgbClr val="8896FC"/>
              </a:gs>
              <a:gs pos="50000">
                <a:srgbClr val="6F83FF"/>
              </a:gs>
              <a:gs pos="100000">
                <a:srgbClr val="5A6CE3"/>
              </a:gs>
            </a:gsLst>
            <a:lin ang="5400000" scaled="0"/>
          </a:gradFill>
          <a:ln w="9525" cap="flat" cmpd="sng">
            <a:solidFill>
              <a:srgbClr val="7788FB"/>
            </a:solidFill>
            <a:prstDash val="solid"/>
            <a:miter lim="800000"/>
            <a:headEnd type="none" w="sm" len="sm"/>
            <a:tailEnd type="none" w="sm" len="sm"/>
          </a:ln>
        </p:spPr>
        <p:txBody>
          <a:bodyPr spcFirstLastPara="1" wrap="square" lIns="170675" tIns="97525" rIns="170675" bIns="97525" anchor="ctr" anchorCtr="0">
            <a:noAutofit/>
          </a:bodyPr>
          <a:lstStyle/>
          <a:p>
            <a:pPr marL="0" marR="0" lvl="0" indent="0" algn="ctr" rtl="0">
              <a:lnSpc>
                <a:spcPct val="90000"/>
              </a:lnSpc>
              <a:spcBef>
                <a:spcPts val="0"/>
              </a:spcBef>
              <a:spcAft>
                <a:spcPts val="0"/>
              </a:spcAft>
              <a:buClr>
                <a:schemeClr val="lt1"/>
              </a:buClr>
              <a:buSzPts val="2400"/>
              <a:buFont typeface="IBM Plex Sans"/>
              <a:buNone/>
            </a:pPr>
            <a:r>
              <a:rPr lang="en-US" sz="2400" b="0">
                <a:solidFill>
                  <a:schemeClr val="lt1"/>
                </a:solidFill>
                <a:latin typeface="IBM Plex Sans"/>
                <a:ea typeface="IBM Plex Sans"/>
                <a:cs typeface="IBM Plex Sans"/>
                <a:sym typeface="IBM Plex Sans"/>
              </a:rPr>
              <a:t>Implications of AI for society</a:t>
            </a:r>
            <a:endParaRPr sz="2400" b="0">
              <a:solidFill>
                <a:schemeClr val="lt1"/>
              </a:solidFill>
              <a:latin typeface="IBM Plex Sans"/>
              <a:ea typeface="IBM Plex Sans"/>
              <a:cs typeface="IBM Plex Sans"/>
              <a:sym typeface="IBM Plex Sans"/>
            </a:endParaRPr>
          </a:p>
        </p:txBody>
      </p:sp>
      <p:grpSp>
        <p:nvGrpSpPr>
          <p:cNvPr id="679" name="Google Shape;679;p23"/>
          <p:cNvGrpSpPr/>
          <p:nvPr/>
        </p:nvGrpSpPr>
        <p:grpSpPr>
          <a:xfrm>
            <a:off x="397601" y="1549932"/>
            <a:ext cx="11246508" cy="3947634"/>
            <a:chOff x="472746" y="1991599"/>
            <a:chExt cx="11246508" cy="3947634"/>
          </a:xfrm>
        </p:grpSpPr>
        <p:sp>
          <p:nvSpPr>
            <p:cNvPr id="680" name="Google Shape;680;p23"/>
            <p:cNvSpPr/>
            <p:nvPr/>
          </p:nvSpPr>
          <p:spPr>
            <a:xfrm>
              <a:off x="472746" y="1999401"/>
              <a:ext cx="3594559" cy="1146907"/>
            </a:xfrm>
            <a:custGeom>
              <a:avLst/>
              <a:gdLst/>
              <a:ahLst/>
              <a:cxnLst/>
              <a:rect l="l" t="t" r="r" b="b"/>
              <a:pathLst>
                <a:path w="3594559" h="1412273" extrusionOk="0">
                  <a:moveTo>
                    <a:pt x="0" y="0"/>
                  </a:moveTo>
                  <a:lnTo>
                    <a:pt x="3594559" y="0"/>
                  </a:lnTo>
                  <a:lnTo>
                    <a:pt x="3594559" y="1412273"/>
                  </a:lnTo>
                  <a:lnTo>
                    <a:pt x="0" y="1412273"/>
                  </a:lnTo>
                  <a:lnTo>
                    <a:pt x="0" y="0"/>
                  </a:lnTo>
                  <a:close/>
                </a:path>
              </a:pathLst>
            </a:custGeom>
            <a:gradFill>
              <a:gsLst>
                <a:gs pos="0">
                  <a:srgbClr val="8896FC"/>
                </a:gs>
                <a:gs pos="50000">
                  <a:srgbClr val="6F83FF"/>
                </a:gs>
                <a:gs pos="100000">
                  <a:srgbClr val="5A6CE3"/>
                </a:gs>
              </a:gsLst>
              <a:lin ang="5400000" scaled="0"/>
            </a:gradFill>
            <a:ln w="9525" cap="flat" cmpd="sng">
              <a:solidFill>
                <a:srgbClr val="7788FB"/>
              </a:solidFill>
              <a:prstDash val="solid"/>
              <a:miter lim="800000"/>
              <a:headEnd type="none" w="sm" len="sm"/>
              <a:tailEnd type="none" w="sm" len="sm"/>
            </a:ln>
          </p:spPr>
          <p:txBody>
            <a:bodyPr spcFirstLastPara="1" wrap="square" lIns="170675" tIns="97525" rIns="170675" bIns="97525" anchor="ctr" anchorCtr="0">
              <a:noAutofit/>
            </a:bodyPr>
            <a:lstStyle/>
            <a:p>
              <a:pPr marL="0" marR="0" lvl="0" indent="0" algn="ctr" rtl="0">
                <a:lnSpc>
                  <a:spcPct val="90000"/>
                </a:lnSpc>
                <a:spcBef>
                  <a:spcPts val="0"/>
                </a:spcBef>
                <a:spcAft>
                  <a:spcPts val="0"/>
                </a:spcAft>
                <a:buClr>
                  <a:schemeClr val="lt1"/>
                </a:buClr>
                <a:buSzPts val="2400"/>
                <a:buFont typeface="IBM Plex Sans"/>
                <a:buNone/>
              </a:pPr>
              <a:r>
                <a:rPr lang="en-US" sz="2400" b="0">
                  <a:solidFill>
                    <a:schemeClr val="lt1"/>
                  </a:solidFill>
                  <a:latin typeface="IBM Plex Sans"/>
                  <a:ea typeface="IBM Plex Sans"/>
                  <a:cs typeface="IBM Plex Sans"/>
                  <a:sym typeface="IBM Plex Sans"/>
                </a:rPr>
                <a:t>Recent advancements in AI </a:t>
              </a:r>
              <a:endParaRPr/>
            </a:p>
          </p:txBody>
        </p:sp>
        <p:sp>
          <p:nvSpPr>
            <p:cNvPr id="681" name="Google Shape;681;p23"/>
            <p:cNvSpPr/>
            <p:nvPr/>
          </p:nvSpPr>
          <p:spPr>
            <a:xfrm>
              <a:off x="472746" y="3146308"/>
              <a:ext cx="3594559" cy="2679316"/>
            </a:xfrm>
            <a:custGeom>
              <a:avLst/>
              <a:gdLst/>
              <a:ahLst/>
              <a:cxnLst/>
              <a:rect l="l" t="t" r="r" b="b"/>
              <a:pathLst>
                <a:path w="3594559" h="2202886" extrusionOk="0">
                  <a:moveTo>
                    <a:pt x="0" y="0"/>
                  </a:moveTo>
                  <a:lnTo>
                    <a:pt x="3594559" y="0"/>
                  </a:lnTo>
                  <a:lnTo>
                    <a:pt x="3594559" y="2202886"/>
                  </a:lnTo>
                  <a:lnTo>
                    <a:pt x="0" y="2202886"/>
                  </a:lnTo>
                  <a:lnTo>
                    <a:pt x="0" y="0"/>
                  </a:lnTo>
                  <a:close/>
                </a:path>
              </a:pathLst>
            </a:custGeom>
            <a:solidFill>
              <a:srgbClr val="D5D9FC">
                <a:alpha val="89803"/>
              </a:srgbClr>
            </a:solidFill>
            <a:ln w="9525" cap="flat" cmpd="sng">
              <a:solidFill>
                <a:srgbClr val="D5D9FC">
                  <a:alpha val="89803"/>
                </a:srgbClr>
              </a:solidFill>
              <a:prstDash val="solid"/>
              <a:miter lim="800000"/>
              <a:headEnd type="none" w="sm" len="sm"/>
              <a:tailEnd type="none" w="sm" len="sm"/>
            </a:ln>
          </p:spPr>
          <p:txBody>
            <a:bodyPr spcFirstLastPara="1" wrap="square" lIns="106675" tIns="106675" rIns="142225" bIns="160000" anchor="t" anchorCtr="0">
              <a:noAutofit/>
            </a:bodyPr>
            <a:lstStyle/>
            <a:p>
              <a:pPr marL="342900" marR="0" lvl="1" indent="-3429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IBM Plex Sans"/>
                  <a:ea typeface="IBM Plex Sans"/>
                  <a:cs typeface="IBM Plex Sans"/>
                  <a:sym typeface="IBM Plex Sans"/>
                </a:rPr>
                <a:t>AI has made significant progress in areas such as natural language processing and pattern recognition, leading to applications like chatbots and image recognition.</a:t>
              </a:r>
              <a:endParaRPr sz="2000" b="0" i="0" u="none" strike="noStrike" cap="none">
                <a:solidFill>
                  <a:schemeClr val="dk1"/>
                </a:solidFill>
                <a:latin typeface="IBM Plex Sans"/>
                <a:ea typeface="IBM Plex Sans"/>
                <a:cs typeface="IBM Plex Sans"/>
                <a:sym typeface="IBM Plex Sans"/>
              </a:endParaRPr>
            </a:p>
          </p:txBody>
        </p:sp>
        <p:sp>
          <p:nvSpPr>
            <p:cNvPr id="682" name="Google Shape;682;p23"/>
            <p:cNvSpPr/>
            <p:nvPr/>
          </p:nvSpPr>
          <p:spPr>
            <a:xfrm>
              <a:off x="4318925" y="1991599"/>
              <a:ext cx="3594559" cy="1154710"/>
            </a:xfrm>
            <a:custGeom>
              <a:avLst/>
              <a:gdLst/>
              <a:ahLst/>
              <a:cxnLst/>
              <a:rect l="l" t="t" r="r" b="b"/>
              <a:pathLst>
                <a:path w="3594559" h="1310648" extrusionOk="0">
                  <a:moveTo>
                    <a:pt x="0" y="0"/>
                  </a:moveTo>
                  <a:lnTo>
                    <a:pt x="3594559" y="0"/>
                  </a:lnTo>
                  <a:lnTo>
                    <a:pt x="3594559" y="1310648"/>
                  </a:lnTo>
                  <a:lnTo>
                    <a:pt x="0" y="1310648"/>
                  </a:lnTo>
                  <a:lnTo>
                    <a:pt x="0" y="0"/>
                  </a:lnTo>
                  <a:close/>
                </a:path>
              </a:pathLst>
            </a:custGeom>
            <a:gradFill>
              <a:gsLst>
                <a:gs pos="0">
                  <a:srgbClr val="8896FC"/>
                </a:gs>
                <a:gs pos="50000">
                  <a:srgbClr val="6F83FF"/>
                </a:gs>
                <a:gs pos="100000">
                  <a:srgbClr val="5A6CE3"/>
                </a:gs>
              </a:gsLst>
              <a:lin ang="5400000" scaled="0"/>
            </a:gradFill>
            <a:ln w="9525" cap="flat" cmpd="sng">
              <a:solidFill>
                <a:srgbClr val="7788FB"/>
              </a:solidFill>
              <a:prstDash val="solid"/>
              <a:miter lim="800000"/>
              <a:headEnd type="none" w="sm" len="sm"/>
              <a:tailEnd type="none" w="sm" len="sm"/>
            </a:ln>
          </p:spPr>
          <p:txBody>
            <a:bodyPr spcFirstLastPara="1" wrap="square" lIns="170675" tIns="97525" rIns="170675" bIns="97525" anchor="ctr" anchorCtr="0">
              <a:noAutofit/>
            </a:bodyPr>
            <a:lstStyle/>
            <a:p>
              <a:pPr marL="0" marR="0" lvl="0" indent="0" algn="ctr" rtl="0">
                <a:lnSpc>
                  <a:spcPct val="90000"/>
                </a:lnSpc>
                <a:spcBef>
                  <a:spcPts val="0"/>
                </a:spcBef>
                <a:spcAft>
                  <a:spcPts val="0"/>
                </a:spcAft>
                <a:buClr>
                  <a:schemeClr val="lt1"/>
                </a:buClr>
                <a:buSzPts val="2400"/>
                <a:buFont typeface="IBM Plex Sans"/>
                <a:buNone/>
              </a:pPr>
              <a:r>
                <a:rPr lang="en-US" sz="2400" b="0">
                  <a:solidFill>
                    <a:schemeClr val="lt1"/>
                  </a:solidFill>
                  <a:latin typeface="IBM Plex Sans"/>
                  <a:ea typeface="IBM Plex Sans"/>
                  <a:cs typeface="IBM Plex Sans"/>
                  <a:sym typeface="IBM Plex Sans"/>
                </a:rPr>
                <a:t>Challenges facing AI</a:t>
              </a:r>
              <a:endParaRPr sz="2400" b="0">
                <a:solidFill>
                  <a:schemeClr val="lt1"/>
                </a:solidFill>
                <a:latin typeface="IBM Plex Sans"/>
                <a:ea typeface="IBM Plex Sans"/>
                <a:cs typeface="IBM Plex Sans"/>
                <a:sym typeface="IBM Plex Sans"/>
              </a:endParaRPr>
            </a:p>
          </p:txBody>
        </p:sp>
        <p:sp>
          <p:nvSpPr>
            <p:cNvPr id="683" name="Google Shape;683;p23"/>
            <p:cNvSpPr/>
            <p:nvPr/>
          </p:nvSpPr>
          <p:spPr>
            <a:xfrm>
              <a:off x="4318925" y="3146308"/>
              <a:ext cx="3594559" cy="2747293"/>
            </a:xfrm>
            <a:custGeom>
              <a:avLst/>
              <a:gdLst/>
              <a:ahLst/>
              <a:cxnLst/>
              <a:rect l="l" t="t" r="r" b="b"/>
              <a:pathLst>
                <a:path w="3594559" h="2810880" extrusionOk="0">
                  <a:moveTo>
                    <a:pt x="0" y="0"/>
                  </a:moveTo>
                  <a:lnTo>
                    <a:pt x="3594559" y="0"/>
                  </a:lnTo>
                  <a:lnTo>
                    <a:pt x="3594559" y="2810880"/>
                  </a:lnTo>
                  <a:lnTo>
                    <a:pt x="0" y="2810880"/>
                  </a:lnTo>
                  <a:lnTo>
                    <a:pt x="0" y="0"/>
                  </a:lnTo>
                  <a:close/>
                </a:path>
              </a:pathLst>
            </a:custGeom>
            <a:solidFill>
              <a:srgbClr val="D5D9FC">
                <a:alpha val="89803"/>
              </a:srgbClr>
            </a:solidFill>
            <a:ln w="9525" cap="flat" cmpd="sng">
              <a:solidFill>
                <a:srgbClr val="D5D9FC">
                  <a:alpha val="89803"/>
                </a:srgbClr>
              </a:solidFill>
              <a:prstDash val="solid"/>
              <a:miter lim="800000"/>
              <a:headEnd type="none" w="sm" len="sm"/>
              <a:tailEnd type="none" w="sm" len="sm"/>
            </a:ln>
          </p:spPr>
          <p:txBody>
            <a:bodyPr spcFirstLastPara="1" wrap="square" lIns="106675" tIns="106675" rIns="142225" bIns="160000" anchor="t" anchorCtr="0">
              <a:noAutofit/>
            </a:bodyPr>
            <a:lstStyle/>
            <a:p>
              <a:pPr marL="342900" marR="0" lvl="1" indent="-3429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IBM Plex Sans"/>
                  <a:ea typeface="IBM Plex Sans"/>
                  <a:cs typeface="IBM Plex Sans"/>
                  <a:sym typeface="IBM Plex Sans"/>
                </a:rPr>
                <a:t>Despite its progress, AI faces challenges such as ethical concerns regarding bias and fairness, as well as the need to ensure the robustness and reliability of AI systems.</a:t>
              </a:r>
              <a:endParaRPr sz="2000" b="0" i="0" u="none" strike="noStrike" cap="none">
                <a:solidFill>
                  <a:schemeClr val="dk1"/>
                </a:solidFill>
                <a:latin typeface="IBM Plex Sans"/>
                <a:ea typeface="IBM Plex Sans"/>
                <a:cs typeface="IBM Plex Sans"/>
                <a:sym typeface="IBM Plex Sans"/>
              </a:endParaRPr>
            </a:p>
          </p:txBody>
        </p:sp>
        <p:sp>
          <p:nvSpPr>
            <p:cNvPr id="684" name="Google Shape;684;p23"/>
            <p:cNvSpPr/>
            <p:nvPr/>
          </p:nvSpPr>
          <p:spPr>
            <a:xfrm>
              <a:off x="8124695" y="3128353"/>
              <a:ext cx="3594559" cy="2810880"/>
            </a:xfrm>
            <a:custGeom>
              <a:avLst/>
              <a:gdLst/>
              <a:ahLst/>
              <a:cxnLst/>
              <a:rect l="l" t="t" r="r" b="b"/>
              <a:pathLst>
                <a:path w="3594559" h="2810880" extrusionOk="0">
                  <a:moveTo>
                    <a:pt x="0" y="0"/>
                  </a:moveTo>
                  <a:lnTo>
                    <a:pt x="3594559" y="0"/>
                  </a:lnTo>
                  <a:lnTo>
                    <a:pt x="3594559" y="2810880"/>
                  </a:lnTo>
                  <a:lnTo>
                    <a:pt x="0" y="2810880"/>
                  </a:lnTo>
                  <a:lnTo>
                    <a:pt x="0" y="0"/>
                  </a:lnTo>
                  <a:close/>
                </a:path>
              </a:pathLst>
            </a:custGeom>
            <a:solidFill>
              <a:srgbClr val="D5D9FC">
                <a:alpha val="89803"/>
              </a:srgbClr>
            </a:solidFill>
            <a:ln w="9525" cap="flat" cmpd="sng">
              <a:solidFill>
                <a:srgbClr val="D5D9FC">
                  <a:alpha val="89803"/>
                </a:srgbClr>
              </a:solidFill>
              <a:prstDash val="solid"/>
              <a:miter lim="800000"/>
              <a:headEnd type="none" w="sm" len="sm"/>
              <a:tailEnd type="none" w="sm" len="sm"/>
            </a:ln>
          </p:spPr>
          <p:txBody>
            <a:bodyPr spcFirstLastPara="1" wrap="square" lIns="106675" tIns="106675" rIns="142225" bIns="160000" anchor="t" anchorCtr="0">
              <a:noAutofit/>
            </a:bodyPr>
            <a:lstStyle/>
            <a:p>
              <a:pPr marL="342900" marR="0" lvl="1" indent="-3429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IBM Plex Sans"/>
                  <a:ea typeface="IBM Plex Sans"/>
                  <a:cs typeface="IBM Plex Sans"/>
                  <a:sym typeface="IBM Plex Sans"/>
                </a:rPr>
                <a:t>AI has profound implications for society, including changes in employment patterns and privacy concerns, which must be addressed responsibly.</a:t>
              </a:r>
              <a:endParaRPr sz="2000" b="0" i="0" u="none" strike="noStrike" cap="none">
                <a:solidFill>
                  <a:schemeClr val="dk1"/>
                </a:solidFill>
                <a:latin typeface="IBM Plex Sans"/>
                <a:ea typeface="IBM Plex Sans"/>
                <a:cs typeface="IBM Plex Sans"/>
                <a:sym typeface="IBM Plex Sans"/>
              </a:endParaRPr>
            </a:p>
          </p:txBody>
        </p:sp>
      </p:grpSp>
      <p:sp>
        <p:nvSpPr>
          <p:cNvPr id="685" name="Google Shape;685;p23"/>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686" name="Google Shape;686;p23"/>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24"/>
          <p:cNvSpPr txBox="1">
            <a:spLocks noGrp="1"/>
          </p:cNvSpPr>
          <p:nvPr>
            <p:ph type="title"/>
          </p:nvPr>
        </p:nvSpPr>
        <p:spPr>
          <a:xfrm>
            <a:off x="223212" y="126669"/>
            <a:ext cx="10199040"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b="1" i="0">
                <a:latin typeface="IBM Plex Sans"/>
                <a:ea typeface="IBM Plex Sans"/>
                <a:cs typeface="IBM Plex Sans"/>
                <a:sym typeface="IBM Plex Sans"/>
              </a:rPr>
              <a:t>Advancements in AI</a:t>
            </a:r>
            <a:endParaRPr sz="3200">
              <a:latin typeface="IBM Plex Sans"/>
              <a:ea typeface="IBM Plex Sans"/>
              <a:cs typeface="IBM Plex Sans"/>
              <a:sym typeface="IBM Plex Sans"/>
            </a:endParaRPr>
          </a:p>
        </p:txBody>
      </p:sp>
      <p:sp>
        <p:nvSpPr>
          <p:cNvPr id="693" name="Google Shape;693;p24"/>
          <p:cNvSpPr txBox="1">
            <a:spLocks noGrp="1"/>
          </p:cNvSpPr>
          <p:nvPr>
            <p:ph type="body" idx="1"/>
          </p:nvPr>
        </p:nvSpPr>
        <p:spPr>
          <a:xfrm>
            <a:off x="217442" y="1244008"/>
            <a:ext cx="5805439" cy="5409487"/>
          </a:xfrm>
          <a:prstGeom prst="rect">
            <a:avLst/>
          </a:prstGeom>
          <a:noFill/>
          <a:ln>
            <a:noFill/>
          </a:ln>
        </p:spPr>
        <p:txBody>
          <a:bodyPr spcFirstLastPara="1" wrap="square" lIns="59650" tIns="29825" rIns="0" bIns="0" anchor="t" anchorCtr="0">
            <a:noAutofit/>
          </a:bodyPr>
          <a:lstStyle/>
          <a:p>
            <a:pPr marL="218508" lvl="0" indent="-218508" algn="l" rtl="0">
              <a:lnSpc>
                <a:spcPct val="90000"/>
              </a:lnSpc>
              <a:spcBef>
                <a:spcPts val="0"/>
              </a:spcBef>
              <a:spcAft>
                <a:spcPts val="0"/>
              </a:spcAft>
              <a:buSzPts val="2400"/>
              <a:buFont typeface="IBM Plex Sans"/>
              <a:buChar char="•"/>
            </a:pPr>
            <a:r>
              <a:rPr lang="en-US" sz="2400" b="0" i="0">
                <a:latin typeface="IBM Plex Sans"/>
                <a:ea typeface="IBM Plex Sans"/>
                <a:cs typeface="IBM Plex Sans"/>
                <a:sym typeface="IBM Plex Sans"/>
              </a:rPr>
              <a:t>AI has achieved remarkable progress, venturing into areas once exclusive to human intelligence. </a:t>
            </a:r>
            <a:endParaRPr/>
          </a:p>
          <a:p>
            <a:pPr marL="218508" lvl="0" indent="-218508" algn="l" rtl="0">
              <a:lnSpc>
                <a:spcPct val="90000"/>
              </a:lnSpc>
              <a:spcBef>
                <a:spcPts val="600"/>
              </a:spcBef>
              <a:spcAft>
                <a:spcPts val="0"/>
              </a:spcAft>
              <a:buSzPts val="2400"/>
              <a:buFont typeface="Arial"/>
              <a:buChar char="•"/>
            </a:pPr>
            <a:r>
              <a:rPr lang="en-US" sz="2400" b="1" i="0">
                <a:latin typeface="IBM Plex Sans"/>
                <a:ea typeface="IBM Plex Sans"/>
                <a:cs typeface="IBM Plex Sans"/>
                <a:sym typeface="IBM Plex Sans"/>
              </a:rPr>
              <a:t>Natural Language Understanding (NLU)</a:t>
            </a:r>
            <a:endParaRPr sz="2400" b="0" i="0">
              <a:latin typeface="IBM Plex Sans"/>
              <a:ea typeface="IBM Plex Sans"/>
              <a:cs typeface="IBM Plex Sans"/>
              <a:sym typeface="IBM Plex Sans"/>
            </a:endParaRPr>
          </a:p>
          <a:p>
            <a:pPr marL="742950" lvl="1" indent="-285750" algn="l" rtl="0">
              <a:lnSpc>
                <a:spcPct val="90000"/>
              </a:lnSpc>
              <a:spcBef>
                <a:spcPts val="600"/>
              </a:spcBef>
              <a:spcAft>
                <a:spcPts val="0"/>
              </a:spcAft>
              <a:buSzPts val="2000"/>
              <a:buFont typeface="Arial"/>
              <a:buChar char="•"/>
            </a:pPr>
            <a:r>
              <a:rPr lang="en-US" sz="2000" b="0" i="0">
                <a:solidFill>
                  <a:schemeClr val="dk1"/>
                </a:solidFill>
                <a:latin typeface="IBM Plex Sans"/>
                <a:ea typeface="IBM Plex Sans"/>
                <a:cs typeface="IBM Plex Sans"/>
                <a:sym typeface="IBM Plex Sans"/>
              </a:rPr>
              <a:t>Machines grasp human language (written &amp; spoken)</a:t>
            </a:r>
            <a:endParaRPr/>
          </a:p>
          <a:p>
            <a:pPr marL="742950" lvl="1" indent="-285750" algn="l" rtl="0">
              <a:lnSpc>
                <a:spcPct val="90000"/>
              </a:lnSpc>
              <a:spcBef>
                <a:spcPts val="500"/>
              </a:spcBef>
              <a:spcAft>
                <a:spcPts val="0"/>
              </a:spcAft>
              <a:buSzPts val="2000"/>
              <a:buFont typeface="Arial"/>
              <a:buChar char="•"/>
            </a:pPr>
            <a:r>
              <a:rPr lang="en-US" sz="2000" b="0" i="0">
                <a:solidFill>
                  <a:schemeClr val="dk1"/>
                </a:solidFill>
                <a:latin typeface="IBM Plex Sans"/>
                <a:ea typeface="IBM Plex Sans"/>
                <a:cs typeface="IBM Plex Sans"/>
                <a:sym typeface="IBM Plex Sans"/>
              </a:rPr>
              <a:t>Translation, chatbots, sentiment analysis</a:t>
            </a:r>
            <a:endParaRPr/>
          </a:p>
          <a:p>
            <a:pPr marL="218508" lvl="0" indent="-218508" algn="l" rtl="0">
              <a:lnSpc>
                <a:spcPct val="90000"/>
              </a:lnSpc>
              <a:spcBef>
                <a:spcPts val="500"/>
              </a:spcBef>
              <a:spcAft>
                <a:spcPts val="0"/>
              </a:spcAft>
              <a:buSzPts val="2400"/>
              <a:buFont typeface="Arial"/>
              <a:buChar char="•"/>
            </a:pPr>
            <a:r>
              <a:rPr lang="en-US" sz="2400" b="1" i="0">
                <a:latin typeface="IBM Plex Sans"/>
                <a:ea typeface="IBM Plex Sans"/>
                <a:cs typeface="IBM Plex Sans"/>
                <a:sym typeface="IBM Plex Sans"/>
              </a:rPr>
              <a:t>Pattern Recognition</a:t>
            </a:r>
            <a:endParaRPr sz="2400" b="0" i="0">
              <a:latin typeface="IBM Plex Sans"/>
              <a:ea typeface="IBM Plex Sans"/>
              <a:cs typeface="IBM Plex Sans"/>
              <a:sym typeface="IBM Plex Sans"/>
            </a:endParaRPr>
          </a:p>
          <a:p>
            <a:pPr marL="742950" lvl="1" indent="-285750" algn="l" rtl="0">
              <a:lnSpc>
                <a:spcPct val="90000"/>
              </a:lnSpc>
              <a:spcBef>
                <a:spcPts val="600"/>
              </a:spcBef>
              <a:spcAft>
                <a:spcPts val="0"/>
              </a:spcAft>
              <a:buSzPts val="2000"/>
              <a:buFont typeface="Arial"/>
              <a:buChar char="•"/>
            </a:pPr>
            <a:r>
              <a:rPr lang="en-US" sz="2000" b="0" i="0">
                <a:solidFill>
                  <a:schemeClr val="dk1"/>
                </a:solidFill>
                <a:latin typeface="IBM Plex Sans"/>
                <a:ea typeface="IBM Plex Sans"/>
                <a:cs typeface="IBM Plex Sans"/>
                <a:sym typeface="IBM Plex Sans"/>
              </a:rPr>
              <a:t>AI excels at identifying complex patterns</a:t>
            </a:r>
            <a:endParaRPr/>
          </a:p>
          <a:p>
            <a:pPr marL="742950" lvl="1" indent="-285750" algn="l" rtl="0">
              <a:lnSpc>
                <a:spcPct val="90000"/>
              </a:lnSpc>
              <a:spcBef>
                <a:spcPts val="500"/>
              </a:spcBef>
              <a:spcAft>
                <a:spcPts val="0"/>
              </a:spcAft>
              <a:buSzPts val="2000"/>
              <a:buFont typeface="Arial"/>
              <a:buChar char="•"/>
            </a:pPr>
            <a:r>
              <a:rPr lang="en-US" sz="2000" b="0" i="0">
                <a:solidFill>
                  <a:schemeClr val="dk1"/>
                </a:solidFill>
                <a:latin typeface="IBM Plex Sans"/>
                <a:ea typeface="IBM Plex Sans"/>
                <a:cs typeface="IBM Plex Sans"/>
                <a:sym typeface="IBM Plex Sans"/>
              </a:rPr>
              <a:t>Image/speech recognition, medical diagnosis, finance</a:t>
            </a:r>
            <a:endParaRPr/>
          </a:p>
          <a:p>
            <a:pPr marL="742950" lvl="1" indent="-285750" algn="l" rtl="0">
              <a:lnSpc>
                <a:spcPct val="90000"/>
              </a:lnSpc>
              <a:spcBef>
                <a:spcPts val="500"/>
              </a:spcBef>
              <a:spcAft>
                <a:spcPts val="0"/>
              </a:spcAft>
              <a:buSzPts val="2000"/>
              <a:buFont typeface="Arial"/>
              <a:buChar char="•"/>
            </a:pPr>
            <a:r>
              <a:rPr lang="en-US" sz="2000" b="0" i="0">
                <a:solidFill>
                  <a:schemeClr val="dk1"/>
                </a:solidFill>
                <a:latin typeface="IBM Plex Sans"/>
                <a:ea typeface="IBM Plex Sans"/>
                <a:cs typeface="IBM Plex Sans"/>
                <a:sym typeface="IBM Plex Sans"/>
              </a:rPr>
              <a:t>Deep learning particularly effective</a:t>
            </a:r>
            <a:endParaRPr/>
          </a:p>
          <a:p>
            <a:pPr marL="218508" lvl="0" indent="-66108" algn="l" rtl="0">
              <a:lnSpc>
                <a:spcPct val="90000"/>
              </a:lnSpc>
              <a:spcBef>
                <a:spcPts val="500"/>
              </a:spcBef>
              <a:spcAft>
                <a:spcPts val="0"/>
              </a:spcAft>
              <a:buSzPts val="2400"/>
              <a:buFont typeface="Arial"/>
              <a:buNone/>
            </a:pPr>
            <a:endParaRPr sz="2400">
              <a:latin typeface="IBM Plex Sans"/>
              <a:ea typeface="IBM Plex Sans"/>
              <a:cs typeface="IBM Plex Sans"/>
              <a:sym typeface="IBM Plex Sans"/>
            </a:endParaRPr>
          </a:p>
        </p:txBody>
      </p:sp>
      <p:pic>
        <p:nvPicPr>
          <p:cNvPr id="694" name="Google Shape;694;p24"/>
          <p:cNvPicPr preferRelativeResize="0">
            <a:picLocks noGrp="1"/>
          </p:cNvPicPr>
          <p:nvPr>
            <p:ph type="body" idx="2"/>
          </p:nvPr>
        </p:nvPicPr>
        <p:blipFill rotWithShape="1">
          <a:blip r:embed="rId3">
            <a:alphaModFix/>
          </a:blip>
          <a:srcRect r="-3" b="3952"/>
          <a:stretch/>
        </p:blipFill>
        <p:spPr>
          <a:xfrm>
            <a:off x="6207608" y="1075768"/>
            <a:ext cx="5807364" cy="5577728"/>
          </a:xfrm>
          <a:prstGeom prst="rect">
            <a:avLst/>
          </a:prstGeom>
          <a:noFill/>
          <a:ln>
            <a:noFill/>
          </a:ln>
        </p:spPr>
      </p:pic>
      <p:sp>
        <p:nvSpPr>
          <p:cNvPr id="695" name="Google Shape;695;p24"/>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696" name="Google Shape;696;p24"/>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5"/>
          <p:cNvSpPr txBox="1">
            <a:spLocks noGrp="1"/>
          </p:cNvSpPr>
          <p:nvPr>
            <p:ph type="title"/>
          </p:nvPr>
        </p:nvSpPr>
        <p:spPr>
          <a:xfrm>
            <a:off x="223212" y="126669"/>
            <a:ext cx="10199040"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b="1" i="0">
                <a:latin typeface="IBM Plex Sans"/>
                <a:ea typeface="IBM Plex Sans"/>
                <a:cs typeface="IBM Plex Sans"/>
                <a:sym typeface="IBM Plex Sans"/>
              </a:rPr>
              <a:t>Advancements in AI (cont.)</a:t>
            </a:r>
            <a:endParaRPr sz="3200">
              <a:latin typeface="IBM Plex Sans"/>
              <a:ea typeface="IBM Plex Sans"/>
              <a:cs typeface="IBM Plex Sans"/>
              <a:sym typeface="IBM Plex Sans"/>
            </a:endParaRPr>
          </a:p>
        </p:txBody>
      </p:sp>
      <p:pic>
        <p:nvPicPr>
          <p:cNvPr id="703" name="Google Shape;703;p25"/>
          <p:cNvPicPr preferRelativeResize="0">
            <a:picLocks noGrp="1"/>
          </p:cNvPicPr>
          <p:nvPr>
            <p:ph type="body" idx="1"/>
          </p:nvPr>
        </p:nvPicPr>
        <p:blipFill rotWithShape="1">
          <a:blip r:embed="rId3">
            <a:alphaModFix/>
          </a:blip>
          <a:srcRect r="3" b="3925"/>
          <a:stretch/>
        </p:blipFill>
        <p:spPr>
          <a:xfrm>
            <a:off x="6251332" y="1103782"/>
            <a:ext cx="5805439" cy="5577728"/>
          </a:xfrm>
          <a:prstGeom prst="rect">
            <a:avLst/>
          </a:prstGeom>
          <a:noFill/>
          <a:ln>
            <a:noFill/>
          </a:ln>
        </p:spPr>
      </p:pic>
      <p:sp>
        <p:nvSpPr>
          <p:cNvPr id="704" name="Google Shape;704;p25"/>
          <p:cNvSpPr txBox="1">
            <a:spLocks noGrp="1"/>
          </p:cNvSpPr>
          <p:nvPr>
            <p:ph type="body" idx="2"/>
          </p:nvPr>
        </p:nvSpPr>
        <p:spPr>
          <a:xfrm>
            <a:off x="381139" y="1153603"/>
            <a:ext cx="5807364" cy="5577728"/>
          </a:xfrm>
          <a:prstGeom prst="rect">
            <a:avLst/>
          </a:prstGeom>
          <a:noFill/>
          <a:ln>
            <a:noFill/>
          </a:ln>
        </p:spPr>
        <p:txBody>
          <a:bodyPr spcFirstLastPara="1" wrap="square" lIns="59650" tIns="29825" rIns="0" bIns="0" anchor="t" anchorCtr="0">
            <a:normAutofit/>
          </a:bodyPr>
          <a:lstStyle/>
          <a:p>
            <a:pPr marL="218508" lvl="0" indent="-218508" algn="l" rtl="0">
              <a:spcBef>
                <a:spcPts val="0"/>
              </a:spcBef>
              <a:spcAft>
                <a:spcPts val="0"/>
              </a:spcAft>
              <a:buSzPts val="2400"/>
              <a:buFont typeface="Arial"/>
              <a:buChar char="•"/>
            </a:pPr>
            <a:r>
              <a:rPr lang="en-US" sz="2400" b="1" i="0">
                <a:latin typeface="IBM Plex Sans"/>
                <a:ea typeface="IBM Plex Sans"/>
                <a:cs typeface="IBM Plex Sans"/>
                <a:sym typeface="IBM Plex Sans"/>
              </a:rPr>
              <a:t>Autonomous Decision-Making</a:t>
            </a:r>
            <a:endParaRPr sz="2400" b="0" i="0">
              <a:latin typeface="IBM Plex Sans"/>
              <a:ea typeface="IBM Plex Sans"/>
              <a:cs typeface="IBM Plex Sans"/>
              <a:sym typeface="IBM Plex Sans"/>
            </a:endParaRPr>
          </a:p>
          <a:p>
            <a:pPr marL="742950" lvl="1" indent="-285750" algn="l" rtl="0">
              <a:spcBef>
                <a:spcPts val="600"/>
              </a:spcBef>
              <a:spcAft>
                <a:spcPts val="0"/>
              </a:spcAft>
              <a:buSzPts val="2000"/>
              <a:buFont typeface="Arial"/>
              <a:buChar char="•"/>
            </a:pPr>
            <a:r>
              <a:rPr lang="en-US" sz="2000" b="0" i="0">
                <a:solidFill>
                  <a:schemeClr val="dk1"/>
                </a:solidFill>
                <a:latin typeface="IBM Plex Sans"/>
                <a:ea typeface="IBM Plex Sans"/>
                <a:cs typeface="IBM Plex Sans"/>
                <a:sym typeface="IBM Plex Sans"/>
              </a:rPr>
              <a:t>AI makes decisions with increasing autonomy</a:t>
            </a:r>
            <a:endParaRPr/>
          </a:p>
          <a:p>
            <a:pPr marL="742950" lvl="1" indent="-285750" algn="l" rtl="0">
              <a:spcBef>
                <a:spcPts val="500"/>
              </a:spcBef>
              <a:spcAft>
                <a:spcPts val="0"/>
              </a:spcAft>
              <a:buSzPts val="2000"/>
              <a:buFont typeface="Arial"/>
              <a:buChar char="•"/>
            </a:pPr>
            <a:r>
              <a:rPr lang="en-US" sz="2000" b="0" i="0">
                <a:solidFill>
                  <a:schemeClr val="dk1"/>
                </a:solidFill>
                <a:latin typeface="IBM Plex Sans"/>
                <a:ea typeface="IBM Plex Sans"/>
                <a:cs typeface="IBM Plex Sans"/>
                <a:sym typeface="IBM Plex Sans"/>
              </a:rPr>
              <a:t>Reinforcement learning for optimal strategies</a:t>
            </a:r>
            <a:endParaRPr/>
          </a:p>
          <a:p>
            <a:pPr marL="742950" lvl="1" indent="-285750" algn="l" rtl="0">
              <a:spcBef>
                <a:spcPts val="500"/>
              </a:spcBef>
              <a:spcAft>
                <a:spcPts val="0"/>
              </a:spcAft>
              <a:buSzPts val="2000"/>
              <a:buFont typeface="Arial"/>
              <a:buChar char="•"/>
            </a:pPr>
            <a:r>
              <a:rPr lang="en-US" sz="2000" b="0" i="0">
                <a:solidFill>
                  <a:schemeClr val="dk1"/>
                </a:solidFill>
                <a:latin typeface="IBM Plex Sans"/>
                <a:ea typeface="IBM Plex Sans"/>
                <a:cs typeface="IBM Plex Sans"/>
                <a:sym typeface="IBM Plex Sans"/>
              </a:rPr>
              <a:t>Robotics, self-driving cars, game playing</a:t>
            </a:r>
            <a:endParaRPr/>
          </a:p>
          <a:p>
            <a:pPr marL="218508" lvl="0" indent="-218508" algn="l" rtl="0">
              <a:spcBef>
                <a:spcPts val="500"/>
              </a:spcBef>
              <a:spcAft>
                <a:spcPts val="0"/>
              </a:spcAft>
              <a:buSzPts val="2400"/>
              <a:buFont typeface="Arial"/>
              <a:buChar char="•"/>
            </a:pPr>
            <a:r>
              <a:rPr lang="en-US" sz="2400" b="1" i="0">
                <a:latin typeface="IBM Plex Sans"/>
                <a:ea typeface="IBM Plex Sans"/>
                <a:cs typeface="IBM Plex Sans"/>
                <a:sym typeface="IBM Plex Sans"/>
              </a:rPr>
              <a:t>Breakthroughs in AI Research</a:t>
            </a:r>
            <a:endParaRPr sz="2400" b="0" i="0">
              <a:latin typeface="IBM Plex Sans"/>
              <a:ea typeface="IBM Plex Sans"/>
              <a:cs typeface="IBM Plex Sans"/>
              <a:sym typeface="IBM Plex Sans"/>
            </a:endParaRPr>
          </a:p>
          <a:p>
            <a:pPr marL="742950" lvl="1" indent="-285750" algn="l" rtl="0">
              <a:spcBef>
                <a:spcPts val="600"/>
              </a:spcBef>
              <a:spcAft>
                <a:spcPts val="0"/>
              </a:spcAft>
              <a:buSzPts val="2000"/>
              <a:buFont typeface="Arial"/>
              <a:buChar char="•"/>
            </a:pPr>
            <a:r>
              <a:rPr lang="en-US" sz="2000" b="0" i="0">
                <a:solidFill>
                  <a:schemeClr val="dk1"/>
                </a:solidFill>
                <a:latin typeface="IBM Plex Sans"/>
                <a:ea typeface="IBM Plex Sans"/>
                <a:cs typeface="IBM Plex Sans"/>
                <a:sym typeface="IBM Plex Sans"/>
              </a:rPr>
              <a:t>Generative models create new data (images, text)</a:t>
            </a:r>
            <a:endParaRPr/>
          </a:p>
          <a:p>
            <a:pPr marL="742950" lvl="1" indent="-285750" algn="l" rtl="0">
              <a:spcBef>
                <a:spcPts val="500"/>
              </a:spcBef>
              <a:spcAft>
                <a:spcPts val="0"/>
              </a:spcAft>
              <a:buSzPts val="2000"/>
              <a:buFont typeface="Arial"/>
              <a:buChar char="•"/>
            </a:pPr>
            <a:r>
              <a:rPr lang="en-US" sz="2000" b="0" i="0">
                <a:solidFill>
                  <a:schemeClr val="dk1"/>
                </a:solidFill>
                <a:latin typeface="IBM Plex Sans"/>
                <a:ea typeface="IBM Plex Sans"/>
                <a:cs typeface="IBM Plex Sans"/>
                <a:sym typeface="IBM Plex Sans"/>
              </a:rPr>
              <a:t>Transfer learning transfers knowledge across tasks</a:t>
            </a:r>
            <a:endParaRPr/>
          </a:p>
          <a:p>
            <a:pPr marL="218508" lvl="0" indent="-66108" algn="l" rtl="0">
              <a:spcBef>
                <a:spcPts val="500"/>
              </a:spcBef>
              <a:spcAft>
                <a:spcPts val="0"/>
              </a:spcAft>
              <a:buSzPts val="2400"/>
              <a:buFont typeface="Arial"/>
              <a:buNone/>
            </a:pPr>
            <a:endParaRPr sz="2400">
              <a:latin typeface="IBM Plex Sans"/>
              <a:ea typeface="IBM Plex Sans"/>
              <a:cs typeface="IBM Plex Sans"/>
              <a:sym typeface="IBM Plex Sans"/>
            </a:endParaRPr>
          </a:p>
        </p:txBody>
      </p:sp>
      <p:sp>
        <p:nvSpPr>
          <p:cNvPr id="705" name="Google Shape;705;p25"/>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706" name="Google Shape;706;p25"/>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3"/>
        <p:cNvGrpSpPr/>
        <p:nvPr/>
      </p:nvGrpSpPr>
      <p:grpSpPr>
        <a:xfrm>
          <a:off x="0" y="0"/>
          <a:ext cx="0" cy="0"/>
          <a:chOff x="0" y="0"/>
          <a:chExt cx="0" cy="0"/>
        </a:xfrm>
      </p:grpSpPr>
      <p:sp>
        <p:nvSpPr>
          <p:cNvPr id="754" name="Google Shape;754;p2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755" name="Google Shape;755;p28" descr="CPU with binary numbers and blueprint"/>
          <p:cNvPicPr preferRelativeResize="0"/>
          <p:nvPr/>
        </p:nvPicPr>
        <p:blipFill rotWithShape="1">
          <a:blip r:embed="rId3">
            <a:alphaModFix/>
          </a:blip>
          <a:srcRect l="11486" t="9091" r="23877"/>
          <a:stretch/>
        </p:blipFill>
        <p:spPr>
          <a:xfrm>
            <a:off x="3523488" y="10"/>
            <a:ext cx="8668512" cy="6857990"/>
          </a:xfrm>
          <a:prstGeom prst="rect">
            <a:avLst/>
          </a:prstGeom>
          <a:noFill/>
          <a:ln>
            <a:noFill/>
          </a:ln>
        </p:spPr>
      </p:pic>
      <p:sp>
        <p:nvSpPr>
          <p:cNvPr id="756" name="Google Shape;756;p28"/>
          <p:cNvSpPr/>
          <p:nvPr/>
        </p:nvSpPr>
        <p:spPr>
          <a:xfrm>
            <a:off x="0" y="0"/>
            <a:ext cx="9756601" cy="6858000"/>
          </a:xfrm>
          <a:prstGeom prst="rect">
            <a:avLst/>
          </a:prstGeom>
          <a:gradFill>
            <a:gsLst>
              <a:gs pos="0">
                <a:srgbClr val="FFFFFF">
                  <a:alpha val="0"/>
                </a:srgbClr>
              </a:gs>
              <a:gs pos="19000">
                <a:srgbClr val="FFFFFF">
                  <a:alpha val="37647"/>
                </a:srgbClr>
              </a:gs>
              <a:gs pos="35000">
                <a:srgbClr val="FFFFFF">
                  <a:alpha val="78823"/>
                </a:srgbClr>
              </a:gs>
              <a:gs pos="5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7" name="Google Shape;757;p28"/>
          <p:cNvSpPr txBox="1">
            <a:spLocks noGrp="1"/>
          </p:cNvSpPr>
          <p:nvPr>
            <p:ph type="title"/>
          </p:nvPr>
        </p:nvSpPr>
        <p:spPr>
          <a:xfrm>
            <a:off x="0" y="1122363"/>
            <a:ext cx="5028879" cy="3906837"/>
          </a:xfrm>
          <a:prstGeom prst="rect">
            <a:avLst/>
          </a:prstGeom>
          <a:noFill/>
          <a:ln>
            <a:noFill/>
          </a:ln>
        </p:spPr>
        <p:txBody>
          <a:bodyPr spcFirstLastPara="1" wrap="square" lIns="91425" tIns="45700" rIns="91425" bIns="45700" anchor="b" anchorCtr="0">
            <a:normAutofit/>
          </a:bodyPr>
          <a:lstStyle/>
          <a:p>
            <a:pPr marL="685800" lvl="0" indent="-685800" algn="l" rtl="0">
              <a:lnSpc>
                <a:spcPct val="90000"/>
              </a:lnSpc>
              <a:spcBef>
                <a:spcPts val="0"/>
              </a:spcBef>
              <a:spcAft>
                <a:spcPts val="0"/>
              </a:spcAft>
              <a:buClr>
                <a:schemeClr val="dk1"/>
              </a:buClr>
              <a:buSzPts val="3700"/>
              <a:buFont typeface="Calibri"/>
              <a:buNone/>
            </a:pPr>
            <a:br>
              <a:rPr lang="en-US" sz="3700" b="1"/>
            </a:br>
            <a:br>
              <a:rPr lang="en-US" sz="3700" b="1"/>
            </a:br>
            <a:r>
              <a:rPr lang="en-US" sz="4000">
                <a:latin typeface="IBM Plex Sans"/>
                <a:ea typeface="IBM Plex Sans"/>
                <a:cs typeface="IBM Plex Sans"/>
                <a:sym typeface="IBM Plex Sans"/>
              </a:rPr>
              <a:t>Subtopic</a:t>
            </a:r>
            <a:br>
              <a:rPr lang="en-US" sz="4000">
                <a:latin typeface="IBM Plex Sans"/>
                <a:ea typeface="IBM Plex Sans"/>
                <a:cs typeface="IBM Plex Sans"/>
                <a:sym typeface="IBM Plex Sans"/>
              </a:rPr>
            </a:br>
            <a:br>
              <a:rPr lang="en-US" sz="4000">
                <a:latin typeface="IBM Plex Sans"/>
                <a:ea typeface="IBM Plex Sans"/>
                <a:cs typeface="IBM Plex Sans"/>
                <a:sym typeface="IBM Plex Sans"/>
              </a:rPr>
            </a:br>
            <a:r>
              <a:rPr lang="en-US" sz="4000">
                <a:latin typeface="IBM Plex Sans"/>
                <a:ea typeface="IBM Plex Sans"/>
                <a:cs typeface="IBM Plex Sans"/>
                <a:sym typeface="IBM Plex Sans"/>
              </a:rPr>
              <a:t>AI Terminology and Concepts</a:t>
            </a:r>
            <a:endParaRPr sz="4000">
              <a:latin typeface="IBM Plex Sans"/>
              <a:ea typeface="IBM Plex Sans"/>
              <a:cs typeface="IBM Plex Sans"/>
              <a:sym typeface="IBM Plex Sans"/>
            </a:endParaRPr>
          </a:p>
          <a:p>
            <a:pPr marL="0" lvl="0" indent="0" algn="l" rtl="0">
              <a:lnSpc>
                <a:spcPct val="90000"/>
              </a:lnSpc>
              <a:spcBef>
                <a:spcPts val="0"/>
              </a:spcBef>
              <a:spcAft>
                <a:spcPts val="0"/>
              </a:spcAft>
              <a:buClr>
                <a:schemeClr val="dk1"/>
              </a:buClr>
              <a:buSzPts val="3700"/>
              <a:buFont typeface="Calibri"/>
              <a:buNone/>
            </a:pPr>
            <a:endParaRPr sz="3700" b="1"/>
          </a:p>
        </p:txBody>
      </p:sp>
      <p:sp>
        <p:nvSpPr>
          <p:cNvPr id="758" name="Google Shape;758;p28"/>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9" name="Google Shape;759;p28"/>
          <p:cNvSpPr/>
          <p:nvPr/>
        </p:nvSpPr>
        <p:spPr>
          <a:xfrm>
            <a:off x="481029" y="4546920"/>
            <a:ext cx="3977640"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0" name="Google Shape;760;p28"/>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a:p>
        </p:txBody>
      </p:sp>
      <p:sp>
        <p:nvSpPr>
          <p:cNvPr id="761" name="Google Shape;76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757"/>
                                        </p:tgtEl>
                                        <p:attrNameLst>
                                          <p:attrName>style.visibility</p:attrName>
                                        </p:attrNameLst>
                                      </p:cBhvr>
                                      <p:to>
                                        <p:strVal val="visible"/>
                                      </p:to>
                                    </p:set>
                                    <p:animEffect transition="in" filter="fade">
                                      <p:cBhvr>
                                        <p:cTn id="7" dur="700"/>
                                        <p:tgtEl>
                                          <p:spTgt spid="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12"/>
          <p:cNvSpPr txBox="1">
            <a:spLocks noGrp="1"/>
          </p:cNvSpPr>
          <p:nvPr>
            <p:ph type="title"/>
          </p:nvPr>
        </p:nvSpPr>
        <p:spPr>
          <a:xfrm>
            <a:off x="223212" y="126669"/>
            <a:ext cx="10199040" cy="876860"/>
          </a:xfrm>
          <a:prstGeom prst="rect">
            <a:avLst/>
          </a:prstGeom>
          <a:noFill/>
          <a:ln>
            <a:noFill/>
          </a:ln>
        </p:spPr>
        <p:txBody>
          <a:bodyPr spcFirstLastPara="1" wrap="square" lIns="61200" tIns="18000" rIns="0" bIns="0" anchor="b" anchorCtr="0">
            <a:noAutofit/>
          </a:bodyPr>
          <a:lstStyle/>
          <a:p>
            <a:pPr marL="0" lvl="0" indent="0" algn="l" rtl="0">
              <a:spcBef>
                <a:spcPts val="0"/>
              </a:spcBef>
              <a:spcAft>
                <a:spcPts val="0"/>
              </a:spcAft>
              <a:buNone/>
            </a:pPr>
            <a:r>
              <a:rPr lang="en-US" sz="3200" b="1" i="0" dirty="0">
                <a:solidFill>
                  <a:srgbClr val="1F1F1F"/>
                </a:solidFill>
                <a:latin typeface="IBM Plex Sans"/>
                <a:ea typeface="IBM Plex Sans"/>
                <a:cs typeface="IBM Plex Sans"/>
                <a:sym typeface="IBM Plex Sans"/>
              </a:rPr>
              <a:t>Three components of Machine Learning</a:t>
            </a:r>
            <a:endParaRPr sz="3200" dirty="0">
              <a:latin typeface="IBM Plex Sans"/>
              <a:ea typeface="IBM Plex Sans"/>
              <a:cs typeface="IBM Plex Sans"/>
              <a:sym typeface="IBM Plex Sans"/>
            </a:endParaRPr>
          </a:p>
        </p:txBody>
      </p:sp>
      <p:sp>
        <p:nvSpPr>
          <p:cNvPr id="478" name="Google Shape;478;p12"/>
          <p:cNvSpPr txBox="1">
            <a:spLocks noGrp="1"/>
          </p:cNvSpPr>
          <p:nvPr>
            <p:ph type="body" idx="1"/>
          </p:nvPr>
        </p:nvSpPr>
        <p:spPr>
          <a:xfrm>
            <a:off x="143014" y="1251204"/>
            <a:ext cx="6555498" cy="5227127"/>
          </a:xfrm>
          <a:prstGeom prst="rect">
            <a:avLst/>
          </a:prstGeom>
          <a:noFill/>
          <a:ln>
            <a:noFill/>
          </a:ln>
        </p:spPr>
        <p:txBody>
          <a:bodyPr spcFirstLastPara="1" wrap="square" lIns="59650" tIns="29825" rIns="0" bIns="0" anchor="t" anchorCtr="0">
            <a:noAutofit/>
          </a:bodyPr>
          <a:lstStyle/>
          <a:p>
            <a:pPr marL="218508" lvl="0" indent="-218508" algn="l" rtl="0">
              <a:spcBef>
                <a:spcPts val="0"/>
              </a:spcBef>
              <a:spcAft>
                <a:spcPts val="0"/>
              </a:spcAft>
              <a:buSzPts val="2400"/>
              <a:buFont typeface="IBM Plex Sans"/>
              <a:buChar char="•"/>
            </a:pPr>
            <a:r>
              <a:rPr lang="en-US" dirty="0">
                <a:sym typeface="IBM Plex Sans"/>
              </a:rPr>
              <a:t>Data : </a:t>
            </a:r>
            <a:r>
              <a:rPr lang="en-US" sz="1800" dirty="0">
                <a:sym typeface="IBM Plex Sans"/>
              </a:rPr>
              <a:t>Want to detect spam? Get samples of spam messages. Want to forecast stocks? Find the price history. Want to find out user preferences? Parse their activities on Facebook </a:t>
            </a:r>
          </a:p>
          <a:p>
            <a:pPr marL="218508" lvl="0" indent="-218508" algn="l" rtl="0">
              <a:spcBef>
                <a:spcPts val="0"/>
              </a:spcBef>
              <a:spcAft>
                <a:spcPts val="0"/>
              </a:spcAft>
              <a:buSzPts val="2400"/>
              <a:buFont typeface="IBM Plex Sans"/>
              <a:buChar char="•"/>
            </a:pPr>
            <a:endParaRPr lang="en-US" sz="1800" dirty="0">
              <a:sym typeface="IBM Plex Sans"/>
            </a:endParaRPr>
          </a:p>
          <a:p>
            <a:pPr marL="218508" indent="-218508">
              <a:buSzPts val="2400"/>
              <a:buFont typeface="IBM Plex Sans"/>
              <a:buChar char="•"/>
            </a:pPr>
            <a:r>
              <a:rPr lang="en-US" dirty="0"/>
              <a:t>Features : </a:t>
            </a:r>
            <a:r>
              <a:rPr lang="en-US" sz="1800" dirty="0"/>
              <a:t>Also known as parameters or variables. Those could be car mileage, user's gender, stock price, word frequency in the text. In other words, these are the factors for a machine to look at.</a:t>
            </a:r>
          </a:p>
          <a:p>
            <a:pPr marL="218508" indent="-218508">
              <a:buSzPts val="2400"/>
              <a:buFont typeface="IBM Plex Sans"/>
              <a:buChar char="•"/>
            </a:pPr>
            <a:endParaRPr lang="en-US" sz="1800" dirty="0"/>
          </a:p>
          <a:p>
            <a:pPr marL="218508" indent="-218508">
              <a:buSzPts val="2400"/>
              <a:buFont typeface="IBM Plex Sans"/>
              <a:buChar char="•"/>
            </a:pPr>
            <a:endParaRPr lang="en-US" sz="1800" dirty="0"/>
          </a:p>
          <a:p>
            <a:pPr marL="218508" lvl="0" indent="-218508">
              <a:buSzPts val="2400"/>
              <a:buFont typeface="IBM Plex Sans"/>
              <a:buChar char="•"/>
            </a:pPr>
            <a:r>
              <a:rPr lang="en-US" dirty="0"/>
              <a:t>Algorithms:  </a:t>
            </a:r>
            <a:r>
              <a:rPr lang="en-US" sz="1800" dirty="0"/>
              <a:t>Most obvious part. Any problem can be solved differently. The method you choose affects the precision, performance, and size of the final model.</a:t>
            </a:r>
          </a:p>
          <a:p>
            <a:pPr marL="452423" lvl="2" indent="0" algn="l" rtl="0">
              <a:spcBef>
                <a:spcPts val="500"/>
              </a:spcBef>
              <a:spcAft>
                <a:spcPts val="0"/>
              </a:spcAft>
              <a:buSzPts val="1800"/>
              <a:buFont typeface="Arial"/>
              <a:buNone/>
            </a:pPr>
            <a:endParaRPr sz="1800" i="0" dirty="0">
              <a:solidFill>
                <a:srgbClr val="1F1F1F"/>
              </a:solidFill>
            </a:endParaRPr>
          </a:p>
        </p:txBody>
      </p:sp>
      <p:sp>
        <p:nvSpPr>
          <p:cNvPr id="480" name="Google Shape;480;p12"/>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481" name="Google Shape;481;p12"/>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4</a:t>
            </a:fld>
            <a:endParaRPr/>
          </a:p>
        </p:txBody>
      </p:sp>
      <p:pic>
        <p:nvPicPr>
          <p:cNvPr id="2" name="Picture 1">
            <a:extLst>
              <a:ext uri="{FF2B5EF4-FFF2-40B4-BE49-F238E27FC236}">
                <a16:creationId xmlns:a16="http://schemas.microsoft.com/office/drawing/2014/main" id="{7131BEEC-FD72-18F4-21AB-8200422CB4A0}"/>
              </a:ext>
            </a:extLst>
          </p:cNvPr>
          <p:cNvPicPr>
            <a:picLocks noChangeAspect="1"/>
          </p:cNvPicPr>
          <p:nvPr/>
        </p:nvPicPr>
        <p:blipFill>
          <a:blip r:embed="rId3"/>
          <a:srcRect l="19553" r="18409"/>
          <a:stretch/>
        </p:blipFill>
        <p:spPr>
          <a:xfrm>
            <a:off x="7167789" y="1719444"/>
            <a:ext cx="5024211" cy="4290646"/>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29"/>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AI Terminology</a:t>
            </a:r>
            <a:endParaRPr sz="3200">
              <a:latin typeface="IBM Plex Sans"/>
              <a:ea typeface="IBM Plex Sans"/>
              <a:cs typeface="IBM Plex Sans"/>
              <a:sym typeface="IBM Plex Sans"/>
            </a:endParaRPr>
          </a:p>
        </p:txBody>
      </p:sp>
      <p:grpSp>
        <p:nvGrpSpPr>
          <p:cNvPr id="768" name="Google Shape;768;p29"/>
          <p:cNvGrpSpPr/>
          <p:nvPr/>
        </p:nvGrpSpPr>
        <p:grpSpPr>
          <a:xfrm>
            <a:off x="794367" y="1508018"/>
            <a:ext cx="10784075" cy="5023350"/>
            <a:chOff x="0" y="60"/>
            <a:chExt cx="10784075" cy="5023350"/>
          </a:xfrm>
        </p:grpSpPr>
        <p:sp>
          <p:nvSpPr>
            <p:cNvPr id="769" name="Google Shape;769;p29"/>
            <p:cNvSpPr/>
            <p:nvPr/>
          </p:nvSpPr>
          <p:spPr>
            <a:xfrm>
              <a:off x="0" y="295260"/>
              <a:ext cx="10784075" cy="166950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9"/>
            <p:cNvSpPr txBox="1"/>
            <p:nvPr/>
          </p:nvSpPr>
          <p:spPr>
            <a:xfrm>
              <a:off x="0" y="295260"/>
              <a:ext cx="10784075" cy="1669500"/>
            </a:xfrm>
            <a:prstGeom prst="rect">
              <a:avLst/>
            </a:prstGeom>
            <a:noFill/>
            <a:ln>
              <a:noFill/>
            </a:ln>
          </p:spPr>
          <p:txBody>
            <a:bodyPr spcFirstLastPara="1" wrap="square" lIns="836950" tIns="416550" rIns="836950" bIns="142225" anchor="t" anchorCtr="0">
              <a:noAutofit/>
            </a:bodyPr>
            <a:lstStyle/>
            <a:p>
              <a:pPr marL="228600" marR="0" lvl="1" indent="-228600" algn="l" rtl="0">
                <a:lnSpc>
                  <a:spcPct val="90000"/>
                </a:lnSpc>
                <a:spcBef>
                  <a:spcPts val="0"/>
                </a:spcBef>
                <a:spcAft>
                  <a:spcPts val="0"/>
                </a:spcAft>
                <a:buClr>
                  <a:schemeClr val="dk1"/>
                </a:buClr>
                <a:buSzPts val="2000"/>
                <a:buFont typeface="Arial"/>
                <a:buChar char="•"/>
              </a:pPr>
              <a:r>
                <a:rPr lang="en-US" sz="2000" b="0" i="1" u="none" strike="noStrike" cap="none">
                  <a:solidFill>
                    <a:schemeClr val="dk1"/>
                  </a:solidFill>
                  <a:latin typeface="Arial"/>
                  <a:ea typeface="Arial"/>
                  <a:cs typeface="Arial"/>
                  <a:sym typeface="Arial"/>
                </a:rPr>
                <a:t>Algorithms </a:t>
              </a:r>
              <a:r>
                <a:rPr lang="en-US" sz="2000" b="0" i="0" u="none" strike="noStrike" cap="none">
                  <a:solidFill>
                    <a:schemeClr val="dk1"/>
                  </a:solidFill>
                  <a:latin typeface="Arial"/>
                  <a:ea typeface="Arial"/>
                  <a:cs typeface="Arial"/>
                  <a:sym typeface="Arial"/>
                </a:rPr>
                <a:t>are procedures, often described in mathematical language or pseudocode, to be applied to a dataset to achieve a certain function or purpose. It's the backbone of AI systems, guiding how they process information, make predictions, and learn from data.</a:t>
              </a:r>
              <a:r>
                <a:rPr lang="en-US" sz="2000" b="0" i="0" u="none" strike="noStrike" cap="none">
                  <a:solidFill>
                    <a:schemeClr val="dk1"/>
                  </a:solidFill>
                  <a:latin typeface="IBM Plex Sans"/>
                  <a:ea typeface="IBM Plex Sans"/>
                  <a:cs typeface="IBM Plex Sans"/>
                  <a:sym typeface="IBM Plex Sans"/>
                </a:rPr>
                <a:t>.</a:t>
              </a:r>
              <a:r>
                <a:rPr lang="en-US" sz="2000" b="0" i="1" u="none" strike="noStrike" cap="none">
                  <a:solidFill>
                    <a:schemeClr val="dk1"/>
                  </a:solidFill>
                  <a:latin typeface="Arial"/>
                  <a:ea typeface="Arial"/>
                  <a:cs typeface="Arial"/>
                  <a:sym typeface="Arial"/>
                </a:rPr>
                <a:t> </a:t>
              </a:r>
              <a:endParaRPr sz="2000" b="0" i="0" u="none" strike="noStrike" cap="none">
                <a:solidFill>
                  <a:schemeClr val="dk1"/>
                </a:solidFill>
                <a:latin typeface="IBM Plex Sans"/>
                <a:ea typeface="IBM Plex Sans"/>
                <a:cs typeface="IBM Plex Sans"/>
                <a:sym typeface="IBM Plex Sans"/>
              </a:endParaRPr>
            </a:p>
          </p:txBody>
        </p:sp>
        <p:sp>
          <p:nvSpPr>
            <p:cNvPr id="771" name="Google Shape;771;p29"/>
            <p:cNvSpPr/>
            <p:nvPr/>
          </p:nvSpPr>
          <p:spPr>
            <a:xfrm>
              <a:off x="539203" y="60"/>
              <a:ext cx="7548852" cy="59040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9"/>
            <p:cNvSpPr txBox="1"/>
            <p:nvPr/>
          </p:nvSpPr>
          <p:spPr>
            <a:xfrm>
              <a:off x="568024" y="28881"/>
              <a:ext cx="7491210" cy="532758"/>
            </a:xfrm>
            <a:prstGeom prst="rect">
              <a:avLst/>
            </a:prstGeom>
            <a:noFill/>
            <a:ln>
              <a:noFill/>
            </a:ln>
          </p:spPr>
          <p:txBody>
            <a:bodyPr spcFirstLastPara="1" wrap="square" lIns="285325" tIns="0" rIns="28532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Algorithm:</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773" name="Google Shape;773;p29"/>
            <p:cNvSpPr/>
            <p:nvPr/>
          </p:nvSpPr>
          <p:spPr>
            <a:xfrm>
              <a:off x="0" y="2367960"/>
              <a:ext cx="10784075" cy="86625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9"/>
            <p:cNvSpPr txBox="1"/>
            <p:nvPr/>
          </p:nvSpPr>
          <p:spPr>
            <a:xfrm>
              <a:off x="0" y="2367960"/>
              <a:ext cx="10784075" cy="866250"/>
            </a:xfrm>
            <a:prstGeom prst="rect">
              <a:avLst/>
            </a:prstGeom>
            <a:noFill/>
            <a:ln>
              <a:noFill/>
            </a:ln>
          </p:spPr>
          <p:txBody>
            <a:bodyPr spcFirstLastPara="1" wrap="square" lIns="836950" tIns="416550" rIns="836950" bIns="142225" anchor="t" anchorCtr="0">
              <a:noAutofit/>
            </a:bodyPr>
            <a:lstStyle/>
            <a:p>
              <a:pPr marL="228600" marR="0" lvl="1" indent="-228600" algn="l" rtl="0">
                <a:lnSpc>
                  <a:spcPct val="90000"/>
                </a:lnSpc>
                <a:spcBef>
                  <a:spcPts val="0"/>
                </a:spcBef>
                <a:spcAft>
                  <a:spcPts val="0"/>
                </a:spcAft>
                <a:buClr>
                  <a:schemeClr val="dk1"/>
                </a:buClr>
                <a:buSzPts val="2000"/>
                <a:buFont typeface="Arial"/>
                <a:buChar char="•"/>
              </a:pPr>
              <a:r>
                <a:rPr lang="en-US" sz="2000" b="0" i="1" u="none" strike="noStrike" cap="none">
                  <a:solidFill>
                    <a:schemeClr val="dk1"/>
                  </a:solidFill>
                  <a:latin typeface="Arial"/>
                  <a:ea typeface="Arial"/>
                  <a:cs typeface="Arial"/>
                  <a:sym typeface="Arial"/>
                </a:rPr>
                <a:t>Models </a:t>
              </a:r>
              <a:r>
                <a:rPr lang="en-US" sz="2000" b="0" i="0" u="none" strike="noStrike" cap="none">
                  <a:solidFill>
                    <a:schemeClr val="dk1"/>
                  </a:solidFill>
                  <a:latin typeface="Arial"/>
                  <a:ea typeface="Arial"/>
                  <a:cs typeface="Arial"/>
                  <a:sym typeface="Arial"/>
                </a:rPr>
                <a:t>are the output of an algorithm that has been applied to a dataset.</a:t>
              </a:r>
              <a:r>
                <a:rPr lang="en-US" sz="2000" b="0" i="0" u="none" strike="noStrike" cap="none">
                  <a:solidFill>
                    <a:schemeClr val="dk1"/>
                  </a:solidFill>
                  <a:latin typeface="IBM Plex Sans"/>
                  <a:ea typeface="IBM Plex Sans"/>
                  <a:cs typeface="IBM Plex Sans"/>
                  <a:sym typeface="IBM Plex Sans"/>
                </a:rPr>
                <a:t>.</a:t>
              </a:r>
              <a:endParaRPr sz="2000" b="0" i="0" u="none" strike="noStrike" cap="none">
                <a:solidFill>
                  <a:schemeClr val="dk1"/>
                </a:solidFill>
                <a:latin typeface="IBM Plex Sans"/>
                <a:ea typeface="IBM Plex Sans"/>
                <a:cs typeface="IBM Plex Sans"/>
                <a:sym typeface="IBM Plex Sans"/>
              </a:endParaRPr>
            </a:p>
          </p:txBody>
        </p:sp>
        <p:sp>
          <p:nvSpPr>
            <p:cNvPr id="775" name="Google Shape;775;p29"/>
            <p:cNvSpPr/>
            <p:nvPr/>
          </p:nvSpPr>
          <p:spPr>
            <a:xfrm>
              <a:off x="539203" y="2072760"/>
              <a:ext cx="7548852" cy="59040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9"/>
            <p:cNvSpPr txBox="1"/>
            <p:nvPr/>
          </p:nvSpPr>
          <p:spPr>
            <a:xfrm>
              <a:off x="568024" y="2101581"/>
              <a:ext cx="7491210" cy="532758"/>
            </a:xfrm>
            <a:prstGeom prst="rect">
              <a:avLst/>
            </a:prstGeom>
            <a:noFill/>
            <a:ln>
              <a:noFill/>
            </a:ln>
          </p:spPr>
          <p:txBody>
            <a:bodyPr spcFirstLastPara="1" wrap="square" lIns="285325" tIns="0" rIns="28532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Model: </a:t>
              </a:r>
              <a:endParaRPr sz="2400">
                <a:solidFill>
                  <a:schemeClr val="lt1"/>
                </a:solidFill>
                <a:latin typeface="IBM Plex Sans"/>
                <a:ea typeface="IBM Plex Sans"/>
                <a:cs typeface="IBM Plex Sans"/>
                <a:sym typeface="IBM Plex Sans"/>
              </a:endParaRPr>
            </a:p>
          </p:txBody>
        </p:sp>
        <p:sp>
          <p:nvSpPr>
            <p:cNvPr id="777" name="Google Shape;777;p29"/>
            <p:cNvSpPr/>
            <p:nvPr/>
          </p:nvSpPr>
          <p:spPr>
            <a:xfrm>
              <a:off x="0" y="3637410"/>
              <a:ext cx="10784075" cy="138600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9"/>
            <p:cNvSpPr txBox="1"/>
            <p:nvPr/>
          </p:nvSpPr>
          <p:spPr>
            <a:xfrm>
              <a:off x="0" y="3637410"/>
              <a:ext cx="10784075" cy="1386000"/>
            </a:xfrm>
            <a:prstGeom prst="rect">
              <a:avLst/>
            </a:prstGeom>
            <a:noFill/>
            <a:ln>
              <a:noFill/>
            </a:ln>
          </p:spPr>
          <p:txBody>
            <a:bodyPr spcFirstLastPara="1" wrap="square" lIns="836950" tIns="416550" rIns="836950" bIns="142225" anchor="t" anchorCtr="0">
              <a:noAutofit/>
            </a:bodyPr>
            <a:lstStyle/>
            <a:p>
              <a:pPr marL="228600" marR="0" lvl="1" indent="-2286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A labeled dataset includes data, like images or text, with attached labels indicating their category or attribute. These labels, provided by humans, are vital for supervised machine learning tasks.</a:t>
              </a:r>
              <a:endParaRPr sz="2000" b="0" i="0" u="none" strike="noStrike" cap="none">
                <a:solidFill>
                  <a:schemeClr val="dk1"/>
                </a:solidFill>
                <a:latin typeface="IBM Plex Sans"/>
                <a:ea typeface="IBM Plex Sans"/>
                <a:cs typeface="IBM Plex Sans"/>
                <a:sym typeface="IBM Plex Sans"/>
              </a:endParaRPr>
            </a:p>
          </p:txBody>
        </p:sp>
        <p:sp>
          <p:nvSpPr>
            <p:cNvPr id="779" name="Google Shape;779;p29"/>
            <p:cNvSpPr/>
            <p:nvPr/>
          </p:nvSpPr>
          <p:spPr>
            <a:xfrm>
              <a:off x="539203" y="3342210"/>
              <a:ext cx="7548852" cy="59040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9"/>
            <p:cNvSpPr txBox="1"/>
            <p:nvPr/>
          </p:nvSpPr>
          <p:spPr>
            <a:xfrm>
              <a:off x="568024" y="3371031"/>
              <a:ext cx="7491210" cy="532758"/>
            </a:xfrm>
            <a:prstGeom prst="rect">
              <a:avLst/>
            </a:prstGeom>
            <a:noFill/>
            <a:ln>
              <a:noFill/>
            </a:ln>
          </p:spPr>
          <p:txBody>
            <a:bodyPr spcFirstLastPara="1" wrap="square" lIns="285325" tIns="0" rIns="28532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Labeled datasets </a:t>
              </a:r>
              <a:endParaRPr/>
            </a:p>
          </p:txBody>
        </p:sp>
      </p:grpSp>
      <p:sp>
        <p:nvSpPr>
          <p:cNvPr id="781" name="Google Shape;781;p29"/>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782" name="Google Shape;782;p29"/>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30"/>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AI Terminology</a:t>
            </a:r>
            <a:endParaRPr sz="3200">
              <a:latin typeface="IBM Plex Sans"/>
              <a:ea typeface="IBM Plex Sans"/>
              <a:cs typeface="IBM Plex Sans"/>
              <a:sym typeface="IBM Plex Sans"/>
            </a:endParaRPr>
          </a:p>
        </p:txBody>
      </p:sp>
      <p:grpSp>
        <p:nvGrpSpPr>
          <p:cNvPr id="789" name="Google Shape;789;p30"/>
          <p:cNvGrpSpPr/>
          <p:nvPr/>
        </p:nvGrpSpPr>
        <p:grpSpPr>
          <a:xfrm>
            <a:off x="794367" y="1560822"/>
            <a:ext cx="10603264" cy="4590629"/>
            <a:chOff x="0" y="52864"/>
            <a:chExt cx="10603264" cy="4590629"/>
          </a:xfrm>
        </p:grpSpPr>
        <p:sp>
          <p:nvSpPr>
            <p:cNvPr id="790" name="Google Shape;790;p30"/>
            <p:cNvSpPr/>
            <p:nvPr/>
          </p:nvSpPr>
          <p:spPr>
            <a:xfrm>
              <a:off x="0" y="215224"/>
              <a:ext cx="10603264" cy="148995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0"/>
            <p:cNvSpPr txBox="1"/>
            <p:nvPr/>
          </p:nvSpPr>
          <p:spPr>
            <a:xfrm>
              <a:off x="0" y="215224"/>
              <a:ext cx="10603264" cy="1489950"/>
            </a:xfrm>
            <a:prstGeom prst="rect">
              <a:avLst/>
            </a:prstGeom>
            <a:noFill/>
            <a:ln>
              <a:noFill/>
            </a:ln>
          </p:spPr>
          <p:txBody>
            <a:bodyPr spcFirstLastPara="1" wrap="square" lIns="822925" tIns="229100" rIns="822925" bIns="142225" anchor="t" anchorCtr="0">
              <a:noAutofit/>
            </a:bodyPr>
            <a:lstStyle/>
            <a:p>
              <a:pPr marL="228600" marR="0" lvl="1" indent="-2286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Features refer to the individual measurable properties or characteristics of data points, such as pixels in an image, words in a text document, or numerical attributes in a dataset. These features are used as input variables for machine learning algorithms to learn patterns and make predictions.</a:t>
              </a:r>
              <a:endParaRPr sz="2000" b="0" i="0" u="none" strike="noStrike" cap="none">
                <a:solidFill>
                  <a:schemeClr val="dk1"/>
                </a:solidFill>
                <a:latin typeface="IBM Plex Sans"/>
                <a:ea typeface="IBM Plex Sans"/>
                <a:cs typeface="IBM Plex Sans"/>
                <a:sym typeface="IBM Plex Sans"/>
              </a:endParaRPr>
            </a:p>
          </p:txBody>
        </p:sp>
        <p:sp>
          <p:nvSpPr>
            <p:cNvPr id="792" name="Google Shape;792;p30"/>
            <p:cNvSpPr/>
            <p:nvPr/>
          </p:nvSpPr>
          <p:spPr>
            <a:xfrm>
              <a:off x="530163" y="52864"/>
              <a:ext cx="7422285" cy="32472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txBox="1"/>
            <p:nvPr/>
          </p:nvSpPr>
          <p:spPr>
            <a:xfrm>
              <a:off x="546015" y="68716"/>
              <a:ext cx="7390581" cy="293016"/>
            </a:xfrm>
            <a:prstGeom prst="rect">
              <a:avLst/>
            </a:prstGeom>
            <a:noFill/>
            <a:ln>
              <a:noFill/>
            </a:ln>
          </p:spPr>
          <p:txBody>
            <a:bodyPr spcFirstLastPara="1" wrap="square" lIns="280525" tIns="0" rIns="28052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Features:</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794" name="Google Shape;794;p30"/>
            <p:cNvSpPr/>
            <p:nvPr/>
          </p:nvSpPr>
          <p:spPr>
            <a:xfrm>
              <a:off x="0" y="1933154"/>
              <a:ext cx="10603264" cy="121275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txBox="1"/>
            <p:nvPr/>
          </p:nvSpPr>
          <p:spPr>
            <a:xfrm>
              <a:off x="0" y="1933154"/>
              <a:ext cx="10603264" cy="1212750"/>
            </a:xfrm>
            <a:prstGeom prst="rect">
              <a:avLst/>
            </a:prstGeom>
            <a:noFill/>
            <a:ln>
              <a:noFill/>
            </a:ln>
          </p:spPr>
          <p:txBody>
            <a:bodyPr spcFirstLastPara="1" wrap="square" lIns="822925" tIns="229100" rIns="822925" bIns="142225" anchor="t" anchorCtr="0">
              <a:noAutofit/>
            </a:bodyPr>
            <a:lstStyle/>
            <a:p>
              <a:pPr marL="228600" marR="0" lvl="1" indent="-228600" algn="l" rtl="0">
                <a:lnSpc>
                  <a:spcPct val="90000"/>
                </a:lnSpc>
                <a:spcBef>
                  <a:spcPts val="0"/>
                </a:spcBef>
                <a:spcAft>
                  <a:spcPts val="0"/>
                </a:spcAft>
                <a:buClr>
                  <a:srgbClr val="000000"/>
                </a:buClr>
                <a:buSzPts val="2000"/>
                <a:buFont typeface="Arial"/>
                <a:buChar char="•"/>
              </a:pPr>
              <a:r>
                <a:rPr lang="en-US" sz="20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Overfitting</a:t>
              </a:r>
              <a:r>
                <a:rPr lang="en-US" sz="2000" b="0" i="0" u="none" strike="noStrike" cap="none">
                  <a:solidFill>
                    <a:srgbClr val="000000"/>
                  </a:solidFill>
                  <a:latin typeface="Arial"/>
                  <a:ea typeface="Arial"/>
                  <a:cs typeface="Arial"/>
                  <a:sym typeface="Arial"/>
                </a:rPr>
                <a:t> occurs when an ML model fits training data too closely, causing irrelevant information (or “noise”) in the sample dataset to influence the model’s performance</a:t>
              </a: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IBM Plex Sans"/>
                <a:ea typeface="IBM Plex Sans"/>
                <a:cs typeface="IBM Plex Sans"/>
                <a:sym typeface="IBM Plex Sans"/>
              </a:endParaRPr>
            </a:p>
          </p:txBody>
        </p:sp>
        <p:sp>
          <p:nvSpPr>
            <p:cNvPr id="796" name="Google Shape;796;p30"/>
            <p:cNvSpPr/>
            <p:nvPr/>
          </p:nvSpPr>
          <p:spPr>
            <a:xfrm>
              <a:off x="530163" y="1764574"/>
              <a:ext cx="7422285" cy="32472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txBox="1"/>
            <p:nvPr/>
          </p:nvSpPr>
          <p:spPr>
            <a:xfrm>
              <a:off x="546015" y="1780426"/>
              <a:ext cx="7390581" cy="293016"/>
            </a:xfrm>
            <a:prstGeom prst="rect">
              <a:avLst/>
            </a:prstGeom>
            <a:noFill/>
            <a:ln>
              <a:noFill/>
            </a:ln>
          </p:spPr>
          <p:txBody>
            <a:bodyPr spcFirstLastPara="1" wrap="square" lIns="280525" tIns="0" rIns="28052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Overfitting </a:t>
              </a:r>
              <a:endParaRPr sz="2400">
                <a:solidFill>
                  <a:schemeClr val="lt1"/>
                </a:solidFill>
                <a:latin typeface="IBM Plex Sans"/>
                <a:ea typeface="IBM Plex Sans"/>
                <a:cs typeface="IBM Plex Sans"/>
                <a:sym typeface="IBM Plex Sans"/>
              </a:endParaRPr>
            </a:p>
          </p:txBody>
        </p:sp>
        <p:sp>
          <p:nvSpPr>
            <p:cNvPr id="798" name="Google Shape;798;p30"/>
            <p:cNvSpPr/>
            <p:nvPr/>
          </p:nvSpPr>
          <p:spPr>
            <a:xfrm>
              <a:off x="0" y="3361444"/>
              <a:ext cx="10603264" cy="1282049"/>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txBox="1"/>
            <p:nvPr/>
          </p:nvSpPr>
          <p:spPr>
            <a:xfrm>
              <a:off x="0" y="3361444"/>
              <a:ext cx="10603264" cy="1282049"/>
            </a:xfrm>
            <a:prstGeom prst="rect">
              <a:avLst/>
            </a:prstGeom>
            <a:noFill/>
            <a:ln>
              <a:noFill/>
            </a:ln>
          </p:spPr>
          <p:txBody>
            <a:bodyPr spcFirstLastPara="1" wrap="square" lIns="822925" tIns="229100" rIns="822925" bIns="142225" anchor="t" anchorCtr="0">
              <a:noAutofit/>
            </a:bodyPr>
            <a:lstStyle/>
            <a:p>
              <a:pPr marL="114300" marR="0" lvl="1" indent="-31750" algn="l" rtl="0">
                <a:lnSpc>
                  <a:spcPct val="90000"/>
                </a:lnSpc>
                <a:spcBef>
                  <a:spcPts val="0"/>
                </a:spcBef>
                <a:spcAft>
                  <a:spcPts val="0"/>
                </a:spcAft>
                <a:buClr>
                  <a:schemeClr val="dk1"/>
                </a:buClr>
                <a:buSzPts val="1300"/>
                <a:buFont typeface="Arial"/>
                <a:buNone/>
              </a:pPr>
              <a:endParaRPr sz="1300" b="0" i="0" u="none" strike="noStrike" cap="none">
                <a:solidFill>
                  <a:schemeClr val="dk1"/>
                </a:solidFill>
                <a:latin typeface="Arial"/>
                <a:ea typeface="Arial"/>
                <a:cs typeface="Arial"/>
                <a:sym typeface="Arial"/>
              </a:endParaRPr>
            </a:p>
            <a:p>
              <a:pPr marL="228600" marR="0" lvl="1" indent="-228600" algn="l" rtl="0">
                <a:lnSpc>
                  <a:spcPct val="90000"/>
                </a:lnSpc>
                <a:spcBef>
                  <a:spcPts val="195"/>
                </a:spcBef>
                <a:spcAft>
                  <a:spcPts val="0"/>
                </a:spcAft>
                <a:buClr>
                  <a:srgbClr val="000000"/>
                </a:buClr>
                <a:buSzPts val="2000"/>
                <a:buFont typeface="Arial"/>
                <a:buChar char="•"/>
              </a:pPr>
              <a:r>
                <a:rPr lang="en-US" sz="20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Underfitting</a:t>
              </a:r>
              <a:r>
                <a:rPr lang="en-US" sz="2000" b="0" i="0" u="none" strike="noStrike" cap="none">
                  <a:solidFill>
                    <a:srgbClr val="000000"/>
                  </a:solidFill>
                  <a:latin typeface="Arial"/>
                  <a:ea typeface="Arial"/>
                  <a:cs typeface="Arial"/>
                  <a:sym typeface="Arial"/>
                </a:rPr>
                <a:t> is its opposite: improper or inadequate training</a:t>
              </a:r>
              <a:r>
                <a:rPr lang="en-US" sz="1300" b="0" i="0" u="none" strike="noStrike" cap="none">
                  <a:solidFill>
                    <a:schemeClr val="dk1"/>
                  </a:solidFill>
                  <a:latin typeface="Arial"/>
                  <a:ea typeface="Arial"/>
                  <a:cs typeface="Arial"/>
                  <a:sym typeface="Arial"/>
                </a:rPr>
                <a:t>.</a:t>
              </a:r>
              <a:endParaRPr sz="1300" b="0" i="0" u="none" strike="noStrike" cap="none">
                <a:solidFill>
                  <a:schemeClr val="dk1"/>
                </a:solidFill>
                <a:latin typeface="Arial"/>
                <a:ea typeface="Arial"/>
                <a:cs typeface="Arial"/>
                <a:sym typeface="Arial"/>
              </a:endParaRPr>
            </a:p>
            <a:p>
              <a:pPr marL="114300" marR="0" lvl="1" indent="-31750" algn="l" rtl="0">
                <a:lnSpc>
                  <a:spcPct val="90000"/>
                </a:lnSpc>
                <a:spcBef>
                  <a:spcPts val="300"/>
                </a:spcBef>
                <a:spcAft>
                  <a:spcPts val="0"/>
                </a:spcAft>
                <a:buClr>
                  <a:schemeClr val="dk1"/>
                </a:buClr>
                <a:buSzPts val="1300"/>
                <a:buFont typeface="Arial"/>
                <a:buNone/>
              </a:pPr>
              <a:endParaRPr sz="1300" b="0" i="0" u="none" strike="noStrike" cap="none">
                <a:solidFill>
                  <a:schemeClr val="dk1"/>
                </a:solidFill>
                <a:latin typeface="Arial"/>
                <a:ea typeface="Arial"/>
                <a:cs typeface="Arial"/>
                <a:sym typeface="Arial"/>
              </a:endParaRPr>
            </a:p>
            <a:p>
              <a:pPr marL="114300" marR="0" lvl="1" indent="-31750" algn="l" rtl="0">
                <a:lnSpc>
                  <a:spcPct val="90000"/>
                </a:lnSpc>
                <a:spcBef>
                  <a:spcPts val="195"/>
                </a:spcBef>
                <a:spcAft>
                  <a:spcPts val="0"/>
                </a:spcAft>
                <a:buClr>
                  <a:schemeClr val="dk1"/>
                </a:buClr>
                <a:buSzPts val="1300"/>
                <a:buFont typeface="Arial"/>
                <a:buNone/>
              </a:pPr>
              <a:endParaRPr sz="1300" b="0" i="0" u="none" strike="noStrike" cap="none">
                <a:solidFill>
                  <a:schemeClr val="dk1"/>
                </a:solidFill>
                <a:latin typeface="Arial"/>
                <a:ea typeface="Arial"/>
                <a:cs typeface="Arial"/>
                <a:sym typeface="Arial"/>
              </a:endParaRPr>
            </a:p>
          </p:txBody>
        </p:sp>
        <p:sp>
          <p:nvSpPr>
            <p:cNvPr id="800" name="Google Shape;800;p30"/>
            <p:cNvSpPr/>
            <p:nvPr/>
          </p:nvSpPr>
          <p:spPr>
            <a:xfrm>
              <a:off x="530163" y="3199084"/>
              <a:ext cx="7422285" cy="32472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txBox="1"/>
            <p:nvPr/>
          </p:nvSpPr>
          <p:spPr>
            <a:xfrm>
              <a:off x="546015" y="3214936"/>
              <a:ext cx="7390581" cy="293016"/>
            </a:xfrm>
            <a:prstGeom prst="rect">
              <a:avLst/>
            </a:prstGeom>
            <a:noFill/>
            <a:ln>
              <a:noFill/>
            </a:ln>
          </p:spPr>
          <p:txBody>
            <a:bodyPr spcFirstLastPara="1" wrap="square" lIns="280525" tIns="0" rIns="280525" bIns="0" anchor="ctr" anchorCtr="0">
              <a:noAutofit/>
            </a:bodyPr>
            <a:lstStyle/>
            <a:p>
              <a:pPr marL="0" marR="0" lvl="0" indent="0" algn="l" rtl="0">
                <a:lnSpc>
                  <a:spcPct val="90000"/>
                </a:lnSpc>
                <a:spcBef>
                  <a:spcPts val="0"/>
                </a:spcBef>
                <a:spcAft>
                  <a:spcPts val="0"/>
                </a:spcAft>
                <a:buClr>
                  <a:srgbClr val="FFFFFF"/>
                </a:buClr>
                <a:buSzPts val="2400"/>
                <a:buFont typeface="IBM Plex Sans"/>
                <a:buNone/>
              </a:pPr>
              <a:r>
                <a:rPr lang="en-US" sz="2400" b="1">
                  <a:solidFill>
                    <a:srgbClr val="FFFFFF"/>
                  </a:solidFill>
                  <a:latin typeface="IBM Plex Sans"/>
                  <a:ea typeface="IBM Plex Sans"/>
                  <a:cs typeface="IBM Plex Sans"/>
                  <a:sym typeface="IBM Plex Sans"/>
                </a:rPr>
                <a:t>Underfitting</a:t>
              </a:r>
              <a:endParaRPr sz="2400" b="1">
                <a:solidFill>
                  <a:srgbClr val="FFFFFF"/>
                </a:solidFill>
                <a:latin typeface="IBM Plex Sans"/>
                <a:ea typeface="IBM Plex Sans"/>
                <a:cs typeface="IBM Plex Sans"/>
                <a:sym typeface="IBM Plex Sans"/>
              </a:endParaRPr>
            </a:p>
          </p:txBody>
        </p:sp>
      </p:grpSp>
      <p:sp>
        <p:nvSpPr>
          <p:cNvPr id="802" name="Google Shape;802;p30"/>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803" name="Google Shape;803;p30"/>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31"/>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Machine Learning Algorithms</a:t>
            </a:r>
            <a:endParaRPr sz="3200">
              <a:latin typeface="IBM Plex Sans"/>
              <a:ea typeface="IBM Plex Sans"/>
              <a:cs typeface="IBM Plex Sans"/>
              <a:sym typeface="IBM Plex Sans"/>
            </a:endParaRPr>
          </a:p>
        </p:txBody>
      </p:sp>
      <p:grpSp>
        <p:nvGrpSpPr>
          <p:cNvPr id="810" name="Google Shape;810;p31"/>
          <p:cNvGrpSpPr/>
          <p:nvPr/>
        </p:nvGrpSpPr>
        <p:grpSpPr>
          <a:xfrm>
            <a:off x="794368" y="1296110"/>
            <a:ext cx="10603264" cy="2767432"/>
            <a:chOff x="794367" y="1122490"/>
            <a:chExt cx="10603264" cy="2767432"/>
          </a:xfrm>
        </p:grpSpPr>
        <p:sp>
          <p:nvSpPr>
            <p:cNvPr id="811" name="Google Shape;811;p31"/>
            <p:cNvSpPr/>
            <p:nvPr/>
          </p:nvSpPr>
          <p:spPr>
            <a:xfrm>
              <a:off x="794367" y="1432450"/>
              <a:ext cx="10603264" cy="1157625"/>
            </a:xfrm>
            <a:custGeom>
              <a:avLst/>
              <a:gdLst/>
              <a:ahLst/>
              <a:cxnLst/>
              <a:rect l="l" t="t" r="r" b="b"/>
              <a:pathLst>
                <a:path w="10603264" h="1157625" extrusionOk="0">
                  <a:moveTo>
                    <a:pt x="0" y="0"/>
                  </a:moveTo>
                  <a:lnTo>
                    <a:pt x="10603264" y="0"/>
                  </a:lnTo>
                  <a:lnTo>
                    <a:pt x="10603264" y="1157625"/>
                  </a:lnTo>
                  <a:lnTo>
                    <a:pt x="0" y="1157625"/>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22925" tIns="437375" rIns="822925" bIns="149350"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Machine learning algorithms enable computers to learn from data and make predictions or decisions without explicit programming.</a:t>
              </a:r>
              <a:endParaRPr sz="2000" b="0" i="0" u="none" strike="noStrike" cap="none">
                <a:solidFill>
                  <a:schemeClr val="dk1"/>
                </a:solidFill>
                <a:latin typeface="IBM Plex Sans"/>
                <a:ea typeface="IBM Plex Sans"/>
                <a:cs typeface="IBM Plex Sans"/>
                <a:sym typeface="IBM Plex Sans"/>
              </a:endParaRPr>
            </a:p>
          </p:txBody>
        </p:sp>
        <p:sp>
          <p:nvSpPr>
            <p:cNvPr id="812" name="Google Shape;812;p31"/>
            <p:cNvSpPr/>
            <p:nvPr/>
          </p:nvSpPr>
          <p:spPr>
            <a:xfrm>
              <a:off x="1324530" y="1122490"/>
              <a:ext cx="7422285" cy="619920"/>
            </a:xfrm>
            <a:custGeom>
              <a:avLst/>
              <a:gdLst/>
              <a:ahLst/>
              <a:cxnLst/>
              <a:rect l="l" t="t" r="r" b="b"/>
              <a:pathLst>
                <a:path w="7422285" h="619920" extrusionOk="0">
                  <a:moveTo>
                    <a:pt x="0" y="103322"/>
                  </a:moveTo>
                  <a:cubicBezTo>
                    <a:pt x="0" y="46259"/>
                    <a:pt x="46259" y="0"/>
                    <a:pt x="103322" y="0"/>
                  </a:cubicBezTo>
                  <a:lnTo>
                    <a:pt x="7318963" y="0"/>
                  </a:lnTo>
                  <a:cubicBezTo>
                    <a:pt x="7376026" y="0"/>
                    <a:pt x="7422285" y="46259"/>
                    <a:pt x="7422285" y="103322"/>
                  </a:cubicBezTo>
                  <a:lnTo>
                    <a:pt x="7422285" y="516598"/>
                  </a:lnTo>
                  <a:cubicBezTo>
                    <a:pt x="7422285" y="573661"/>
                    <a:pt x="7376026" y="619920"/>
                    <a:pt x="7318963" y="619920"/>
                  </a:cubicBezTo>
                  <a:lnTo>
                    <a:pt x="103322" y="619920"/>
                  </a:lnTo>
                  <a:cubicBezTo>
                    <a:pt x="46259" y="619920"/>
                    <a:pt x="0" y="573661"/>
                    <a:pt x="0" y="516598"/>
                  </a:cubicBezTo>
                  <a:lnTo>
                    <a:pt x="0" y="103322"/>
                  </a:lnTo>
                  <a:close/>
                </a:path>
              </a:pathLst>
            </a:custGeom>
            <a:gradFill>
              <a:gsLst>
                <a:gs pos="0">
                  <a:srgbClr val="8896FC"/>
                </a:gs>
                <a:gs pos="50000">
                  <a:srgbClr val="6F83FF"/>
                </a:gs>
                <a:gs pos="100000">
                  <a:srgbClr val="5A6CE3"/>
                </a:gs>
              </a:gsLst>
              <a:lin ang="5400000" scaled="0"/>
            </a:gradFill>
            <a:ln>
              <a:noFill/>
            </a:ln>
          </p:spPr>
          <p:txBody>
            <a:bodyPr spcFirstLastPara="1" wrap="square" lIns="310800" tIns="30250" rIns="310800" bIns="3025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Definition:</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813" name="Google Shape;813;p31"/>
            <p:cNvSpPr/>
            <p:nvPr/>
          </p:nvSpPr>
          <p:spPr>
            <a:xfrm>
              <a:off x="794367" y="3013435"/>
              <a:ext cx="10603264" cy="876487"/>
            </a:xfrm>
            <a:custGeom>
              <a:avLst/>
              <a:gdLst/>
              <a:ahLst/>
              <a:cxnLst/>
              <a:rect l="l" t="t" r="r" b="b"/>
              <a:pathLst>
                <a:path w="10603264" h="876487" extrusionOk="0">
                  <a:moveTo>
                    <a:pt x="0" y="0"/>
                  </a:moveTo>
                  <a:lnTo>
                    <a:pt x="10603264" y="0"/>
                  </a:lnTo>
                  <a:lnTo>
                    <a:pt x="10603264" y="876487"/>
                  </a:lnTo>
                  <a:lnTo>
                    <a:pt x="0" y="876487"/>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22925" tIns="437375" rIns="822925" bIns="149350"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Supervised learning, unsupervised learning, reinforcement learning.</a:t>
              </a:r>
              <a:endParaRPr sz="2000" b="0" i="0" u="none" strike="noStrike" cap="none">
                <a:solidFill>
                  <a:schemeClr val="dk1"/>
                </a:solidFill>
                <a:latin typeface="IBM Plex Sans"/>
                <a:ea typeface="IBM Plex Sans"/>
                <a:cs typeface="IBM Plex Sans"/>
                <a:sym typeface="IBM Plex Sans"/>
              </a:endParaRPr>
            </a:p>
          </p:txBody>
        </p:sp>
        <p:sp>
          <p:nvSpPr>
            <p:cNvPr id="814" name="Google Shape;814;p31"/>
            <p:cNvSpPr/>
            <p:nvPr/>
          </p:nvSpPr>
          <p:spPr>
            <a:xfrm>
              <a:off x="1324530" y="2703475"/>
              <a:ext cx="7422285" cy="619920"/>
            </a:xfrm>
            <a:custGeom>
              <a:avLst/>
              <a:gdLst/>
              <a:ahLst/>
              <a:cxnLst/>
              <a:rect l="l" t="t" r="r" b="b"/>
              <a:pathLst>
                <a:path w="7422285" h="619920" extrusionOk="0">
                  <a:moveTo>
                    <a:pt x="0" y="103322"/>
                  </a:moveTo>
                  <a:cubicBezTo>
                    <a:pt x="0" y="46259"/>
                    <a:pt x="46259" y="0"/>
                    <a:pt x="103322" y="0"/>
                  </a:cubicBezTo>
                  <a:lnTo>
                    <a:pt x="7318963" y="0"/>
                  </a:lnTo>
                  <a:cubicBezTo>
                    <a:pt x="7376026" y="0"/>
                    <a:pt x="7422285" y="46259"/>
                    <a:pt x="7422285" y="103322"/>
                  </a:cubicBezTo>
                  <a:lnTo>
                    <a:pt x="7422285" y="516598"/>
                  </a:lnTo>
                  <a:cubicBezTo>
                    <a:pt x="7422285" y="573661"/>
                    <a:pt x="7376026" y="619920"/>
                    <a:pt x="7318963" y="619920"/>
                  </a:cubicBezTo>
                  <a:lnTo>
                    <a:pt x="103322" y="619920"/>
                  </a:lnTo>
                  <a:cubicBezTo>
                    <a:pt x="46259" y="619920"/>
                    <a:pt x="0" y="573661"/>
                    <a:pt x="0" y="516598"/>
                  </a:cubicBezTo>
                  <a:lnTo>
                    <a:pt x="0" y="103322"/>
                  </a:lnTo>
                  <a:close/>
                </a:path>
              </a:pathLst>
            </a:custGeom>
            <a:gradFill>
              <a:gsLst>
                <a:gs pos="0">
                  <a:srgbClr val="8896FC"/>
                </a:gs>
                <a:gs pos="50000">
                  <a:srgbClr val="6F83FF"/>
                </a:gs>
                <a:gs pos="100000">
                  <a:srgbClr val="5A6CE3"/>
                </a:gs>
              </a:gsLst>
              <a:lin ang="5400000" scaled="0"/>
            </a:gradFill>
            <a:ln>
              <a:noFill/>
            </a:ln>
          </p:spPr>
          <p:txBody>
            <a:bodyPr spcFirstLastPara="1" wrap="square" lIns="310800" tIns="30250" rIns="310800" bIns="3025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Types: </a:t>
              </a:r>
              <a:endParaRPr sz="2400">
                <a:solidFill>
                  <a:schemeClr val="lt1"/>
                </a:solidFill>
                <a:latin typeface="IBM Plex Sans"/>
                <a:ea typeface="IBM Plex Sans"/>
                <a:cs typeface="IBM Plex Sans"/>
                <a:sym typeface="IBM Plex Sans"/>
              </a:endParaRPr>
            </a:p>
          </p:txBody>
        </p:sp>
      </p:grpSp>
      <p:sp>
        <p:nvSpPr>
          <p:cNvPr id="817" name="Google Shape;817;p31"/>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818" name="Google Shape;818;p31"/>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32"/>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a:latin typeface="IBM Plex Sans"/>
                <a:ea typeface="IBM Plex Sans"/>
                <a:cs typeface="IBM Plex Sans"/>
                <a:sym typeface="IBM Plex Sans"/>
              </a:rPr>
              <a:t>Supervised Learning</a:t>
            </a:r>
            <a:endParaRPr>
              <a:latin typeface="IBM Plex Sans"/>
              <a:ea typeface="IBM Plex Sans"/>
              <a:cs typeface="IBM Plex Sans"/>
              <a:sym typeface="IBM Plex Sans"/>
            </a:endParaRPr>
          </a:p>
        </p:txBody>
      </p:sp>
      <p:grpSp>
        <p:nvGrpSpPr>
          <p:cNvPr id="825" name="Google Shape;825;p32"/>
          <p:cNvGrpSpPr/>
          <p:nvPr/>
        </p:nvGrpSpPr>
        <p:grpSpPr>
          <a:xfrm>
            <a:off x="653999" y="1343931"/>
            <a:ext cx="10884001" cy="5256176"/>
            <a:chOff x="770021" y="1216341"/>
            <a:chExt cx="10884001" cy="5256176"/>
          </a:xfrm>
        </p:grpSpPr>
        <p:sp>
          <p:nvSpPr>
            <p:cNvPr id="826" name="Google Shape;826;p32"/>
            <p:cNvSpPr/>
            <p:nvPr/>
          </p:nvSpPr>
          <p:spPr>
            <a:xfrm>
              <a:off x="770021" y="1555823"/>
              <a:ext cx="10884001" cy="876860"/>
            </a:xfrm>
            <a:custGeom>
              <a:avLst/>
              <a:gdLst/>
              <a:ahLst/>
              <a:cxnLst/>
              <a:rect l="l" t="t" r="r" b="b"/>
              <a:pathLst>
                <a:path w="10884001" h="1267875" extrusionOk="0">
                  <a:moveTo>
                    <a:pt x="0" y="0"/>
                  </a:moveTo>
                  <a:lnTo>
                    <a:pt x="10884001" y="0"/>
                  </a:lnTo>
                  <a:lnTo>
                    <a:pt x="10884001" y="1267875"/>
                  </a:lnTo>
                  <a:lnTo>
                    <a:pt x="0" y="1267875"/>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80000" anchor="t" anchorCtr="0">
              <a:noAutofit/>
            </a:bodyPr>
            <a:lstStyle/>
            <a:p>
              <a:pPr marL="342900" marR="0" lvl="1" indent="-3429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IBM Plex Sans"/>
                  <a:ea typeface="IBM Plex Sans"/>
                  <a:cs typeface="IBM Plex Sans"/>
                  <a:sym typeface="IBM Plex Sans"/>
                </a:rPr>
                <a:t>Supervised learning involves training algorithms on labeled datasets with input features and corresponding target labels.</a:t>
              </a:r>
              <a:endParaRPr sz="2000" b="0" i="0" u="none" strike="noStrike" cap="none">
                <a:solidFill>
                  <a:schemeClr val="dk1"/>
                </a:solidFill>
                <a:latin typeface="IBM Plex Sans"/>
                <a:ea typeface="IBM Plex Sans"/>
                <a:cs typeface="IBM Plex Sans"/>
                <a:sym typeface="IBM Plex Sans"/>
              </a:endParaRPr>
            </a:p>
          </p:txBody>
        </p:sp>
        <p:sp>
          <p:nvSpPr>
            <p:cNvPr id="827" name="Google Shape;827;p32"/>
            <p:cNvSpPr/>
            <p:nvPr/>
          </p:nvSpPr>
          <p:spPr>
            <a:xfrm>
              <a:off x="1314221" y="1216341"/>
              <a:ext cx="7618801" cy="461988"/>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Definition</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828" name="Google Shape;828;p32"/>
            <p:cNvSpPr/>
            <p:nvPr/>
          </p:nvSpPr>
          <p:spPr>
            <a:xfrm>
              <a:off x="770021" y="2856036"/>
              <a:ext cx="10884001" cy="580645"/>
            </a:xfrm>
            <a:custGeom>
              <a:avLst/>
              <a:gdLst/>
              <a:ahLst/>
              <a:cxnLst/>
              <a:rect l="l" t="t" r="r" b="b"/>
              <a:pathLst>
                <a:path w="10884001" h="959962" extrusionOk="0">
                  <a:moveTo>
                    <a:pt x="0" y="0"/>
                  </a:moveTo>
                  <a:lnTo>
                    <a:pt x="10884001" y="0"/>
                  </a:lnTo>
                  <a:lnTo>
                    <a:pt x="10884001" y="959962"/>
                  </a:lnTo>
                  <a:lnTo>
                    <a:pt x="0" y="959962"/>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6357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Structured data handling, complex pattern recognition, high accuracy.</a:t>
              </a:r>
              <a:endParaRPr sz="2000" b="0" i="0" u="none" strike="noStrike" cap="none">
                <a:solidFill>
                  <a:schemeClr val="dk1"/>
                </a:solidFill>
                <a:latin typeface="IBM Plex Sans"/>
                <a:ea typeface="IBM Plex Sans"/>
                <a:cs typeface="IBM Plex Sans"/>
                <a:sym typeface="IBM Plex Sans"/>
              </a:endParaRPr>
            </a:p>
          </p:txBody>
        </p:sp>
        <p:sp>
          <p:nvSpPr>
            <p:cNvPr id="829" name="Google Shape;829;p32"/>
            <p:cNvSpPr/>
            <p:nvPr/>
          </p:nvSpPr>
          <p:spPr>
            <a:xfrm>
              <a:off x="1314221" y="2547463"/>
              <a:ext cx="7618801" cy="449404"/>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Strengths: </a:t>
              </a:r>
              <a:endParaRPr sz="2400">
                <a:solidFill>
                  <a:schemeClr val="lt1"/>
                </a:solidFill>
                <a:latin typeface="IBM Plex Sans"/>
                <a:ea typeface="IBM Plex Sans"/>
                <a:cs typeface="IBM Plex Sans"/>
                <a:sym typeface="IBM Plex Sans"/>
              </a:endParaRPr>
            </a:p>
          </p:txBody>
        </p:sp>
        <p:sp>
          <p:nvSpPr>
            <p:cNvPr id="830" name="Google Shape;830;p32"/>
            <p:cNvSpPr/>
            <p:nvPr/>
          </p:nvSpPr>
          <p:spPr>
            <a:xfrm>
              <a:off x="770021" y="3916252"/>
              <a:ext cx="10884001" cy="580646"/>
            </a:xfrm>
            <a:custGeom>
              <a:avLst/>
              <a:gdLst/>
              <a:ahLst/>
              <a:cxnLst/>
              <a:rect l="l" t="t" r="r" b="b"/>
              <a:pathLst>
                <a:path w="10884001" h="1267875" extrusionOk="0">
                  <a:moveTo>
                    <a:pt x="0" y="0"/>
                  </a:moveTo>
                  <a:lnTo>
                    <a:pt x="10884001" y="0"/>
                  </a:lnTo>
                  <a:lnTo>
                    <a:pt x="10884001" y="1267875"/>
                  </a:lnTo>
                  <a:lnTo>
                    <a:pt x="0" y="1267875"/>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6357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Data labeling requirement, generalization to unseen data, risk of overfitting.</a:t>
              </a:r>
              <a:endParaRPr sz="2000" b="0" i="0" u="none" strike="noStrike" cap="none">
                <a:solidFill>
                  <a:schemeClr val="dk1"/>
                </a:solidFill>
                <a:latin typeface="IBM Plex Sans"/>
                <a:ea typeface="IBM Plex Sans"/>
                <a:cs typeface="IBM Plex Sans"/>
                <a:sym typeface="IBM Plex Sans"/>
              </a:endParaRPr>
            </a:p>
          </p:txBody>
        </p:sp>
        <p:sp>
          <p:nvSpPr>
            <p:cNvPr id="831" name="Google Shape;831;p32"/>
            <p:cNvSpPr/>
            <p:nvPr/>
          </p:nvSpPr>
          <p:spPr>
            <a:xfrm>
              <a:off x="1314221" y="3557945"/>
              <a:ext cx="7618801" cy="486452"/>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Limitations</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832" name="Google Shape;832;p32"/>
            <p:cNvSpPr/>
            <p:nvPr/>
          </p:nvSpPr>
          <p:spPr>
            <a:xfrm>
              <a:off x="770021" y="5013968"/>
              <a:ext cx="10884001" cy="1458549"/>
            </a:xfrm>
            <a:custGeom>
              <a:avLst/>
              <a:gdLst/>
              <a:ahLst/>
              <a:cxnLst/>
              <a:rect l="l" t="t" r="r" b="b"/>
              <a:pathLst>
                <a:path w="10884001" h="1267875" extrusionOk="0">
                  <a:moveTo>
                    <a:pt x="0" y="0"/>
                  </a:moveTo>
                  <a:lnTo>
                    <a:pt x="10884001" y="0"/>
                  </a:lnTo>
                  <a:lnTo>
                    <a:pt x="10884001" y="1267875"/>
                  </a:lnTo>
                  <a:lnTo>
                    <a:pt x="0" y="1267875"/>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6357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Predicting housing prices based on features such as square footage, number of bedrooms, and location. The algorithm learns from a dataset containing labeled examples of housing attributes and their corresponding sale prices.</a:t>
              </a:r>
              <a:endParaRPr/>
            </a:p>
          </p:txBody>
        </p:sp>
        <p:sp>
          <p:nvSpPr>
            <p:cNvPr id="833" name="Google Shape;833;p32"/>
            <p:cNvSpPr/>
            <p:nvPr/>
          </p:nvSpPr>
          <p:spPr>
            <a:xfrm>
              <a:off x="1314221" y="4634752"/>
              <a:ext cx="7618801" cy="466031"/>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Examples:</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grpSp>
      <p:sp>
        <p:nvSpPr>
          <p:cNvPr id="834" name="Google Shape;834;p32"/>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835" name="Google Shape;835;p32"/>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33"/>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Unsupervised Learning</a:t>
            </a:r>
            <a:endParaRPr sz="3200">
              <a:latin typeface="IBM Plex Sans"/>
              <a:ea typeface="IBM Plex Sans"/>
              <a:cs typeface="IBM Plex Sans"/>
              <a:sym typeface="IBM Plex Sans"/>
            </a:endParaRPr>
          </a:p>
        </p:txBody>
      </p:sp>
      <p:grpSp>
        <p:nvGrpSpPr>
          <p:cNvPr id="842" name="Google Shape;842;p33"/>
          <p:cNvGrpSpPr/>
          <p:nvPr/>
        </p:nvGrpSpPr>
        <p:grpSpPr>
          <a:xfrm>
            <a:off x="844565" y="1265538"/>
            <a:ext cx="10884001" cy="5256176"/>
            <a:chOff x="770021" y="1216341"/>
            <a:chExt cx="10884001" cy="5256176"/>
          </a:xfrm>
        </p:grpSpPr>
        <p:sp>
          <p:nvSpPr>
            <p:cNvPr id="843" name="Google Shape;843;p33"/>
            <p:cNvSpPr/>
            <p:nvPr/>
          </p:nvSpPr>
          <p:spPr>
            <a:xfrm>
              <a:off x="770021" y="1555823"/>
              <a:ext cx="10884001" cy="876860"/>
            </a:xfrm>
            <a:custGeom>
              <a:avLst/>
              <a:gdLst/>
              <a:ahLst/>
              <a:cxnLst/>
              <a:rect l="l" t="t" r="r" b="b"/>
              <a:pathLst>
                <a:path w="10884001" h="1267875" extrusionOk="0">
                  <a:moveTo>
                    <a:pt x="0" y="0"/>
                  </a:moveTo>
                  <a:lnTo>
                    <a:pt x="10884001" y="0"/>
                  </a:lnTo>
                  <a:lnTo>
                    <a:pt x="10884001" y="1267875"/>
                  </a:lnTo>
                  <a:lnTo>
                    <a:pt x="0" y="1267875"/>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80000" anchor="t" anchorCtr="0">
              <a:noAutofit/>
            </a:bodyPr>
            <a:lstStyle/>
            <a:p>
              <a:pPr marL="342900" marR="0" lvl="1" indent="-3429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IBM Plex Sans"/>
                  <a:ea typeface="IBM Plex Sans"/>
                  <a:cs typeface="IBM Plex Sans"/>
                  <a:sym typeface="IBM Plex Sans"/>
                </a:rPr>
                <a:t>Unsupervised learning trains algorithms on unlabeled data to discover hidden patterns or structures.</a:t>
              </a:r>
              <a:endParaRPr/>
            </a:p>
          </p:txBody>
        </p:sp>
        <p:sp>
          <p:nvSpPr>
            <p:cNvPr id="844" name="Google Shape;844;p33"/>
            <p:cNvSpPr/>
            <p:nvPr/>
          </p:nvSpPr>
          <p:spPr>
            <a:xfrm>
              <a:off x="1314221" y="1216341"/>
              <a:ext cx="7618801" cy="461988"/>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Definition</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845" name="Google Shape;845;p33"/>
            <p:cNvSpPr/>
            <p:nvPr/>
          </p:nvSpPr>
          <p:spPr>
            <a:xfrm>
              <a:off x="770021" y="2856036"/>
              <a:ext cx="10884001" cy="580645"/>
            </a:xfrm>
            <a:custGeom>
              <a:avLst/>
              <a:gdLst/>
              <a:ahLst/>
              <a:cxnLst/>
              <a:rect l="l" t="t" r="r" b="b"/>
              <a:pathLst>
                <a:path w="10884001" h="959962" extrusionOk="0">
                  <a:moveTo>
                    <a:pt x="0" y="0"/>
                  </a:moveTo>
                  <a:lnTo>
                    <a:pt x="10884001" y="0"/>
                  </a:lnTo>
                  <a:lnTo>
                    <a:pt x="10884001" y="959962"/>
                  </a:lnTo>
                  <a:lnTo>
                    <a:pt x="0" y="959962"/>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6357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Pattern discovery, exploratory data analysis, scalability.</a:t>
              </a:r>
              <a:endParaRPr/>
            </a:p>
          </p:txBody>
        </p:sp>
        <p:sp>
          <p:nvSpPr>
            <p:cNvPr id="846" name="Google Shape;846;p33"/>
            <p:cNvSpPr/>
            <p:nvPr/>
          </p:nvSpPr>
          <p:spPr>
            <a:xfrm>
              <a:off x="1314221" y="2547463"/>
              <a:ext cx="7618801" cy="449404"/>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Strengths: </a:t>
              </a:r>
              <a:endParaRPr sz="2400">
                <a:solidFill>
                  <a:schemeClr val="lt1"/>
                </a:solidFill>
                <a:latin typeface="IBM Plex Sans"/>
                <a:ea typeface="IBM Plex Sans"/>
                <a:cs typeface="IBM Plex Sans"/>
                <a:sym typeface="IBM Plex Sans"/>
              </a:endParaRPr>
            </a:p>
          </p:txBody>
        </p:sp>
        <p:sp>
          <p:nvSpPr>
            <p:cNvPr id="847" name="Google Shape;847;p33"/>
            <p:cNvSpPr/>
            <p:nvPr/>
          </p:nvSpPr>
          <p:spPr>
            <a:xfrm>
              <a:off x="770021" y="3916252"/>
              <a:ext cx="10884001" cy="580646"/>
            </a:xfrm>
            <a:custGeom>
              <a:avLst/>
              <a:gdLst/>
              <a:ahLst/>
              <a:cxnLst/>
              <a:rect l="l" t="t" r="r" b="b"/>
              <a:pathLst>
                <a:path w="10884001" h="1267875" extrusionOk="0">
                  <a:moveTo>
                    <a:pt x="0" y="0"/>
                  </a:moveTo>
                  <a:lnTo>
                    <a:pt x="10884001" y="0"/>
                  </a:lnTo>
                  <a:lnTo>
                    <a:pt x="10884001" y="1267875"/>
                  </a:lnTo>
                  <a:lnTo>
                    <a:pt x="0" y="1267875"/>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6357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Evaluation challenges, interpretability, sensitivity to data characteristics.</a:t>
              </a:r>
              <a:endParaRPr/>
            </a:p>
            <a:p>
              <a:pPr marL="0" marR="0" lvl="1" indent="0" algn="l" rtl="0">
                <a:lnSpc>
                  <a:spcPct val="90000"/>
                </a:lnSpc>
                <a:spcBef>
                  <a:spcPts val="300"/>
                </a:spcBef>
                <a:spcAft>
                  <a:spcPts val="0"/>
                </a:spcAft>
                <a:buNone/>
              </a:pPr>
              <a:endParaRPr sz="2400" b="0" i="0" u="none" strike="noStrike" cap="none">
                <a:solidFill>
                  <a:schemeClr val="dk1"/>
                </a:solidFill>
                <a:latin typeface="IBM Plex Sans"/>
                <a:ea typeface="IBM Plex Sans"/>
                <a:cs typeface="IBM Plex Sans"/>
                <a:sym typeface="IBM Plex Sans"/>
              </a:endParaRPr>
            </a:p>
          </p:txBody>
        </p:sp>
        <p:sp>
          <p:nvSpPr>
            <p:cNvPr id="848" name="Google Shape;848;p33"/>
            <p:cNvSpPr/>
            <p:nvPr/>
          </p:nvSpPr>
          <p:spPr>
            <a:xfrm>
              <a:off x="1314221" y="3557945"/>
              <a:ext cx="7618801" cy="486452"/>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Limitations</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849" name="Google Shape;849;p33"/>
            <p:cNvSpPr/>
            <p:nvPr/>
          </p:nvSpPr>
          <p:spPr>
            <a:xfrm>
              <a:off x="770021" y="5013968"/>
              <a:ext cx="10884001" cy="1458549"/>
            </a:xfrm>
            <a:custGeom>
              <a:avLst/>
              <a:gdLst/>
              <a:ahLst/>
              <a:cxnLst/>
              <a:rect l="l" t="t" r="r" b="b"/>
              <a:pathLst>
                <a:path w="10884001" h="1267875" extrusionOk="0">
                  <a:moveTo>
                    <a:pt x="0" y="0"/>
                  </a:moveTo>
                  <a:lnTo>
                    <a:pt x="10884001" y="0"/>
                  </a:lnTo>
                  <a:lnTo>
                    <a:pt x="10884001" y="1267875"/>
                  </a:lnTo>
                  <a:lnTo>
                    <a:pt x="0" y="1267875"/>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6357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An unsupervised learning task could involve clustering similar customer segments based on their purchasing behavior without prior knowledge of specific customer groups.</a:t>
              </a:r>
              <a:endParaRPr/>
            </a:p>
          </p:txBody>
        </p:sp>
        <p:sp>
          <p:nvSpPr>
            <p:cNvPr id="850" name="Google Shape;850;p33"/>
            <p:cNvSpPr/>
            <p:nvPr/>
          </p:nvSpPr>
          <p:spPr>
            <a:xfrm>
              <a:off x="1314221" y="4634752"/>
              <a:ext cx="7618801" cy="466031"/>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Examples:</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grpSp>
      <p:sp>
        <p:nvSpPr>
          <p:cNvPr id="851" name="Google Shape;851;p33"/>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852" name="Google Shape;852;p33"/>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34"/>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Reinforcement Learning</a:t>
            </a:r>
            <a:endParaRPr sz="3200">
              <a:latin typeface="IBM Plex Sans"/>
              <a:ea typeface="IBM Plex Sans"/>
              <a:cs typeface="IBM Plex Sans"/>
              <a:sym typeface="IBM Plex Sans"/>
            </a:endParaRPr>
          </a:p>
        </p:txBody>
      </p:sp>
      <p:grpSp>
        <p:nvGrpSpPr>
          <p:cNvPr id="859" name="Google Shape;859;p34"/>
          <p:cNvGrpSpPr/>
          <p:nvPr/>
        </p:nvGrpSpPr>
        <p:grpSpPr>
          <a:xfrm>
            <a:off x="844565" y="1265538"/>
            <a:ext cx="10884001" cy="5039440"/>
            <a:chOff x="844565" y="1265538"/>
            <a:chExt cx="10884001" cy="5039440"/>
          </a:xfrm>
        </p:grpSpPr>
        <p:sp>
          <p:nvSpPr>
            <p:cNvPr id="860" name="Google Shape;860;p34"/>
            <p:cNvSpPr/>
            <p:nvPr/>
          </p:nvSpPr>
          <p:spPr>
            <a:xfrm>
              <a:off x="844565" y="1598851"/>
              <a:ext cx="10884001" cy="1184204"/>
            </a:xfrm>
            <a:custGeom>
              <a:avLst/>
              <a:gdLst/>
              <a:ahLst/>
              <a:cxnLst/>
              <a:rect l="l" t="t" r="r" b="b"/>
              <a:pathLst>
                <a:path w="10884001" h="1267875" extrusionOk="0">
                  <a:moveTo>
                    <a:pt x="0" y="0"/>
                  </a:moveTo>
                  <a:lnTo>
                    <a:pt x="10884001" y="0"/>
                  </a:lnTo>
                  <a:lnTo>
                    <a:pt x="10884001" y="1267875"/>
                  </a:lnTo>
                  <a:lnTo>
                    <a:pt x="0" y="1267875"/>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80000" anchor="t" anchorCtr="0">
              <a:noAutofit/>
            </a:bodyPr>
            <a:lstStyle/>
            <a:p>
              <a:pPr marL="342900" marR="0" lvl="1" indent="-3429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IBM Plex Sans"/>
                  <a:ea typeface="IBM Plex Sans"/>
                  <a:cs typeface="IBM Plex Sans"/>
                  <a:sym typeface="IBM Plex Sans"/>
                </a:rPr>
                <a:t>Reinforcement learning involves agents learning optimal behavior through interaction with environments and feedback in the form of rewards or penalties.</a:t>
              </a:r>
              <a:endParaRPr/>
            </a:p>
          </p:txBody>
        </p:sp>
        <p:sp>
          <p:nvSpPr>
            <p:cNvPr id="861" name="Google Shape;861;p34"/>
            <p:cNvSpPr/>
            <p:nvPr/>
          </p:nvSpPr>
          <p:spPr>
            <a:xfrm>
              <a:off x="1388765" y="1265538"/>
              <a:ext cx="7618801" cy="453593"/>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Definition</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862" name="Google Shape;862;p34"/>
            <p:cNvSpPr/>
            <p:nvPr/>
          </p:nvSpPr>
          <p:spPr>
            <a:xfrm>
              <a:off x="844565" y="3198715"/>
              <a:ext cx="10884001" cy="570094"/>
            </a:xfrm>
            <a:custGeom>
              <a:avLst/>
              <a:gdLst/>
              <a:ahLst/>
              <a:cxnLst/>
              <a:rect l="l" t="t" r="r" b="b"/>
              <a:pathLst>
                <a:path w="10884001" h="959962" extrusionOk="0">
                  <a:moveTo>
                    <a:pt x="0" y="0"/>
                  </a:moveTo>
                  <a:lnTo>
                    <a:pt x="10884001" y="0"/>
                  </a:lnTo>
                  <a:lnTo>
                    <a:pt x="10884001" y="959962"/>
                  </a:lnTo>
                  <a:lnTo>
                    <a:pt x="0" y="959962"/>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6357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Sequential decision making, complex strategy learning, versatility..</a:t>
              </a:r>
              <a:endParaRPr/>
            </a:p>
          </p:txBody>
        </p:sp>
        <p:sp>
          <p:nvSpPr>
            <p:cNvPr id="863" name="Google Shape;863;p34"/>
            <p:cNvSpPr/>
            <p:nvPr/>
          </p:nvSpPr>
          <p:spPr>
            <a:xfrm>
              <a:off x="1388765" y="2895749"/>
              <a:ext cx="7618801" cy="441238"/>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Strengths: </a:t>
              </a:r>
              <a:endParaRPr sz="2400">
                <a:solidFill>
                  <a:schemeClr val="lt1"/>
                </a:solidFill>
                <a:latin typeface="IBM Plex Sans"/>
                <a:ea typeface="IBM Plex Sans"/>
                <a:cs typeface="IBM Plex Sans"/>
                <a:sym typeface="IBM Plex Sans"/>
              </a:endParaRPr>
            </a:p>
          </p:txBody>
        </p:sp>
        <p:sp>
          <p:nvSpPr>
            <p:cNvPr id="864" name="Google Shape;864;p34"/>
            <p:cNvSpPr/>
            <p:nvPr/>
          </p:nvSpPr>
          <p:spPr>
            <a:xfrm>
              <a:off x="844565" y="4239665"/>
              <a:ext cx="10884001" cy="570095"/>
            </a:xfrm>
            <a:custGeom>
              <a:avLst/>
              <a:gdLst/>
              <a:ahLst/>
              <a:cxnLst/>
              <a:rect l="l" t="t" r="r" b="b"/>
              <a:pathLst>
                <a:path w="10884001" h="1267875" extrusionOk="0">
                  <a:moveTo>
                    <a:pt x="0" y="0"/>
                  </a:moveTo>
                  <a:lnTo>
                    <a:pt x="10884001" y="0"/>
                  </a:lnTo>
                  <a:lnTo>
                    <a:pt x="10884001" y="1267875"/>
                  </a:lnTo>
                  <a:lnTo>
                    <a:pt x="0" y="1267875"/>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6357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Computational complexity, reward design challenges, instability.</a:t>
              </a:r>
              <a:endParaRPr/>
            </a:p>
            <a:p>
              <a:pPr marL="0" marR="0" lvl="1" indent="0" algn="l" rtl="0">
                <a:lnSpc>
                  <a:spcPct val="90000"/>
                </a:lnSpc>
                <a:spcBef>
                  <a:spcPts val="300"/>
                </a:spcBef>
                <a:spcAft>
                  <a:spcPts val="0"/>
                </a:spcAft>
                <a:buNone/>
              </a:pPr>
              <a:endParaRPr sz="2400" b="0" i="0" u="none" strike="noStrike" cap="none">
                <a:solidFill>
                  <a:schemeClr val="dk1"/>
                </a:solidFill>
                <a:latin typeface="IBM Plex Sans"/>
                <a:ea typeface="IBM Plex Sans"/>
                <a:cs typeface="IBM Plex Sans"/>
                <a:sym typeface="IBM Plex Sans"/>
              </a:endParaRPr>
            </a:p>
          </p:txBody>
        </p:sp>
        <p:sp>
          <p:nvSpPr>
            <p:cNvPr id="865" name="Google Shape;865;p34"/>
            <p:cNvSpPr/>
            <p:nvPr/>
          </p:nvSpPr>
          <p:spPr>
            <a:xfrm>
              <a:off x="1388765" y="3887869"/>
              <a:ext cx="7618801" cy="477612"/>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Limitations</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866" name="Google Shape;866;p34"/>
            <p:cNvSpPr/>
            <p:nvPr/>
          </p:nvSpPr>
          <p:spPr>
            <a:xfrm>
              <a:off x="844565" y="5317433"/>
              <a:ext cx="10884001" cy="987545"/>
            </a:xfrm>
            <a:custGeom>
              <a:avLst/>
              <a:gdLst/>
              <a:ahLst/>
              <a:cxnLst/>
              <a:rect l="l" t="t" r="r" b="b"/>
              <a:pathLst>
                <a:path w="10884001" h="1267875" extrusionOk="0">
                  <a:moveTo>
                    <a:pt x="0" y="0"/>
                  </a:moveTo>
                  <a:lnTo>
                    <a:pt x="10884001" y="0"/>
                  </a:lnTo>
                  <a:lnTo>
                    <a:pt x="10884001" y="1267875"/>
                  </a:lnTo>
                  <a:lnTo>
                    <a:pt x="0" y="1267875"/>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6357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Training an AI agent to navigate a maze by rewarding it for reaching the goal and penalizing it for colliding with obstacles..</a:t>
              </a:r>
              <a:endParaRPr/>
            </a:p>
          </p:txBody>
        </p:sp>
        <p:sp>
          <p:nvSpPr>
            <p:cNvPr id="867" name="Google Shape;867;p34"/>
            <p:cNvSpPr/>
            <p:nvPr/>
          </p:nvSpPr>
          <p:spPr>
            <a:xfrm>
              <a:off x="1388765" y="4945108"/>
              <a:ext cx="7618801" cy="457562"/>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Examples:</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grpSp>
      <p:sp>
        <p:nvSpPr>
          <p:cNvPr id="868" name="Google Shape;868;p34"/>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869" name="Google Shape;869;p34"/>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37"/>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b="1">
                <a:latin typeface="IBM Plex Sans"/>
                <a:ea typeface="IBM Plex Sans"/>
                <a:cs typeface="IBM Plex Sans"/>
                <a:sym typeface="IBM Plex Sans"/>
              </a:rPr>
              <a:t>Model Training and Evaluation</a:t>
            </a:r>
            <a:endParaRPr sz="3200">
              <a:latin typeface="IBM Plex Sans"/>
              <a:ea typeface="IBM Plex Sans"/>
              <a:cs typeface="IBM Plex Sans"/>
              <a:sym typeface="IBM Plex Sans"/>
            </a:endParaRPr>
          </a:p>
        </p:txBody>
      </p:sp>
      <p:grpSp>
        <p:nvGrpSpPr>
          <p:cNvPr id="918" name="Google Shape;918;p37"/>
          <p:cNvGrpSpPr/>
          <p:nvPr/>
        </p:nvGrpSpPr>
        <p:grpSpPr>
          <a:xfrm>
            <a:off x="529673" y="1338898"/>
            <a:ext cx="11132654" cy="5173474"/>
            <a:chOff x="0" y="15426"/>
            <a:chExt cx="11132654" cy="5173474"/>
          </a:xfrm>
        </p:grpSpPr>
        <p:sp>
          <p:nvSpPr>
            <p:cNvPr id="919" name="Google Shape;919;p37"/>
            <p:cNvSpPr/>
            <p:nvPr/>
          </p:nvSpPr>
          <p:spPr>
            <a:xfrm>
              <a:off x="0" y="244970"/>
              <a:ext cx="11132654" cy="1488374"/>
            </a:xfrm>
            <a:prstGeom prst="rect">
              <a:avLst/>
            </a:prstGeom>
            <a:solidFill>
              <a:schemeClr val="lt1">
                <a:alpha val="89803"/>
              </a:schemeClr>
            </a:solidFill>
            <a:ln w="12700"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7"/>
            <p:cNvSpPr txBox="1"/>
            <p:nvPr/>
          </p:nvSpPr>
          <p:spPr>
            <a:xfrm>
              <a:off x="0" y="244970"/>
              <a:ext cx="11132654" cy="1488374"/>
            </a:xfrm>
            <a:prstGeom prst="rect">
              <a:avLst/>
            </a:prstGeom>
            <a:noFill/>
            <a:ln>
              <a:noFill/>
            </a:ln>
          </p:spPr>
          <p:txBody>
            <a:bodyPr spcFirstLastPara="1" wrap="square" lIns="864000" tIns="437375" rIns="864000"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Involves iteratively adjusting model parameters to minimize prediction errors and assessing model performance on unseen data. Objective is to develop effective and accurate predictive models. </a:t>
              </a:r>
              <a:endParaRPr/>
            </a:p>
          </p:txBody>
        </p:sp>
        <p:sp>
          <p:nvSpPr>
            <p:cNvPr id="921" name="Google Shape;921;p37"/>
            <p:cNvSpPr/>
            <p:nvPr/>
          </p:nvSpPr>
          <p:spPr>
            <a:xfrm>
              <a:off x="556632" y="15426"/>
              <a:ext cx="7792857" cy="539503"/>
            </a:xfrm>
            <a:prstGeom prst="roundRect">
              <a:avLst>
                <a:gd name="adj" fmla="val 16667"/>
              </a:avLst>
            </a:prstGeom>
            <a:solidFill>
              <a:srgbClr val="7788F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7"/>
            <p:cNvSpPr txBox="1"/>
            <p:nvPr/>
          </p:nvSpPr>
          <p:spPr>
            <a:xfrm>
              <a:off x="582968" y="41762"/>
              <a:ext cx="7740185" cy="486831"/>
            </a:xfrm>
            <a:prstGeom prst="rect">
              <a:avLst/>
            </a:prstGeom>
            <a:noFill/>
            <a:ln>
              <a:noFill/>
            </a:ln>
          </p:spPr>
          <p:txBody>
            <a:bodyPr spcFirstLastPara="1" wrap="square" lIns="294550" tIns="0" rIns="294550"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Model Training Process:</a:t>
              </a:r>
              <a:endParaRPr sz="2400">
                <a:solidFill>
                  <a:schemeClr val="lt1"/>
                </a:solidFill>
                <a:latin typeface="IBM Plex Sans"/>
                <a:ea typeface="IBM Plex Sans"/>
                <a:cs typeface="IBM Plex Sans"/>
                <a:sym typeface="IBM Plex Sans"/>
              </a:endParaRPr>
            </a:p>
          </p:txBody>
        </p:sp>
        <p:sp>
          <p:nvSpPr>
            <p:cNvPr id="923" name="Google Shape;923;p37"/>
            <p:cNvSpPr/>
            <p:nvPr/>
          </p:nvSpPr>
          <p:spPr>
            <a:xfrm>
              <a:off x="0" y="2087684"/>
              <a:ext cx="11132654" cy="893025"/>
            </a:xfrm>
            <a:prstGeom prst="rect">
              <a:avLst/>
            </a:prstGeom>
            <a:solidFill>
              <a:schemeClr val="lt1">
                <a:alpha val="89803"/>
              </a:schemeClr>
            </a:solidFill>
            <a:ln w="12700"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7"/>
            <p:cNvSpPr txBox="1"/>
            <p:nvPr/>
          </p:nvSpPr>
          <p:spPr>
            <a:xfrm>
              <a:off x="0" y="2087684"/>
              <a:ext cx="11132654" cy="893025"/>
            </a:xfrm>
            <a:prstGeom prst="rect">
              <a:avLst/>
            </a:prstGeom>
            <a:noFill/>
            <a:ln>
              <a:noFill/>
            </a:ln>
          </p:spPr>
          <p:txBody>
            <a:bodyPr spcFirstLastPara="1" wrap="square" lIns="864000" tIns="437375" rIns="864000"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Evaluation metrics are used to assess the effectiveness of trained AI models</a:t>
              </a:r>
              <a:endParaRPr/>
            </a:p>
          </p:txBody>
        </p:sp>
        <p:sp>
          <p:nvSpPr>
            <p:cNvPr id="925" name="Google Shape;925;p37"/>
            <p:cNvSpPr/>
            <p:nvPr/>
          </p:nvSpPr>
          <p:spPr>
            <a:xfrm>
              <a:off x="556632" y="1846745"/>
              <a:ext cx="7792857" cy="550898"/>
            </a:xfrm>
            <a:prstGeom prst="roundRect">
              <a:avLst>
                <a:gd name="adj" fmla="val 16667"/>
              </a:avLst>
            </a:prstGeom>
            <a:solidFill>
              <a:srgbClr val="7788F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7"/>
            <p:cNvSpPr txBox="1"/>
            <p:nvPr/>
          </p:nvSpPr>
          <p:spPr>
            <a:xfrm>
              <a:off x="583525" y="1873638"/>
              <a:ext cx="7739071" cy="497112"/>
            </a:xfrm>
            <a:prstGeom prst="rect">
              <a:avLst/>
            </a:prstGeom>
            <a:noFill/>
            <a:ln>
              <a:noFill/>
            </a:ln>
          </p:spPr>
          <p:txBody>
            <a:bodyPr spcFirstLastPara="1" wrap="square" lIns="294550" tIns="0" rIns="294550"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Evaluation Metrics: </a:t>
              </a:r>
              <a:endParaRPr sz="2400">
                <a:solidFill>
                  <a:schemeClr val="lt1"/>
                </a:solidFill>
                <a:latin typeface="IBM Plex Sans"/>
                <a:ea typeface="IBM Plex Sans"/>
                <a:cs typeface="IBM Plex Sans"/>
                <a:sym typeface="IBM Plex Sans"/>
              </a:endParaRPr>
            </a:p>
          </p:txBody>
        </p:sp>
        <p:sp>
          <p:nvSpPr>
            <p:cNvPr id="927" name="Google Shape;927;p37"/>
            <p:cNvSpPr/>
            <p:nvPr/>
          </p:nvSpPr>
          <p:spPr>
            <a:xfrm>
              <a:off x="0" y="3369775"/>
              <a:ext cx="11132654" cy="1819125"/>
            </a:xfrm>
            <a:prstGeom prst="rect">
              <a:avLst/>
            </a:prstGeom>
            <a:solidFill>
              <a:schemeClr val="lt1">
                <a:alpha val="89803"/>
              </a:schemeClr>
            </a:solidFill>
            <a:ln w="12700"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7"/>
            <p:cNvSpPr txBox="1"/>
            <p:nvPr/>
          </p:nvSpPr>
          <p:spPr>
            <a:xfrm>
              <a:off x="0" y="3369775"/>
              <a:ext cx="11132654" cy="1819125"/>
            </a:xfrm>
            <a:prstGeom prst="rect">
              <a:avLst/>
            </a:prstGeom>
            <a:noFill/>
            <a:ln>
              <a:noFill/>
            </a:ln>
          </p:spPr>
          <p:txBody>
            <a:bodyPr spcFirstLastPara="1" wrap="square" lIns="864000" tIns="437375" rIns="864000"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Overfitting occurs when a model captures noise or irrelevant patterns from the training data</a:t>
              </a:r>
              <a:endParaRPr/>
            </a:p>
            <a:p>
              <a:pPr marL="228600" marR="0" lvl="1" indent="-228600" algn="l" rtl="0">
                <a:lnSpc>
                  <a:spcPct val="90000"/>
                </a:lnSpc>
                <a:spcBef>
                  <a:spcPts val="30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Underfitting occurs when a model is too simplistic to capture the underlying structure of the </a:t>
              </a:r>
              <a:endParaRPr/>
            </a:p>
          </p:txBody>
        </p:sp>
        <p:sp>
          <p:nvSpPr>
            <p:cNvPr id="929" name="Google Shape;929;p37"/>
            <p:cNvSpPr/>
            <p:nvPr/>
          </p:nvSpPr>
          <p:spPr>
            <a:xfrm>
              <a:off x="556632" y="3094109"/>
              <a:ext cx="7792857" cy="585626"/>
            </a:xfrm>
            <a:prstGeom prst="roundRect">
              <a:avLst>
                <a:gd name="adj" fmla="val 16667"/>
              </a:avLst>
            </a:prstGeom>
            <a:solidFill>
              <a:srgbClr val="7788F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7"/>
            <p:cNvSpPr txBox="1"/>
            <p:nvPr/>
          </p:nvSpPr>
          <p:spPr>
            <a:xfrm>
              <a:off x="585220" y="3122697"/>
              <a:ext cx="7735681" cy="528450"/>
            </a:xfrm>
            <a:prstGeom prst="rect">
              <a:avLst/>
            </a:prstGeom>
            <a:noFill/>
            <a:ln>
              <a:noFill/>
            </a:ln>
          </p:spPr>
          <p:txBody>
            <a:bodyPr spcFirstLastPara="1" wrap="square" lIns="294550" tIns="0" rIns="294550"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Addressing Overfitting and Underfitting: </a:t>
              </a:r>
              <a:endParaRPr sz="2400">
                <a:solidFill>
                  <a:schemeClr val="lt1"/>
                </a:solidFill>
                <a:latin typeface="IBM Plex Sans"/>
                <a:ea typeface="IBM Plex Sans"/>
                <a:cs typeface="IBM Plex Sans"/>
                <a:sym typeface="IBM Plex Sans"/>
              </a:endParaRPr>
            </a:p>
          </p:txBody>
        </p:sp>
      </p:grpSp>
      <p:sp>
        <p:nvSpPr>
          <p:cNvPr id="931" name="Google Shape;931;p37"/>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932" name="Google Shape;932;p37"/>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g2d28f1d3250_0_11"/>
          <p:cNvSpPr txBox="1">
            <a:spLocks noGrp="1"/>
          </p:cNvSpPr>
          <p:nvPr>
            <p:ph type="title"/>
          </p:nvPr>
        </p:nvSpPr>
        <p:spPr>
          <a:xfrm>
            <a:off x="217440" y="1"/>
            <a:ext cx="10326000" cy="876900"/>
          </a:xfrm>
          <a:prstGeom prst="rect">
            <a:avLst/>
          </a:prstGeom>
        </p:spPr>
        <p:txBody>
          <a:bodyPr spcFirstLastPara="1" wrap="square" lIns="61200" tIns="18000" rIns="0" bIns="0" anchor="b" anchorCtr="0">
            <a:noAutofit/>
          </a:bodyPr>
          <a:lstStyle/>
          <a:p>
            <a:pPr marL="0" lvl="0" indent="0" algn="l" rtl="0">
              <a:spcBef>
                <a:spcPts val="0"/>
              </a:spcBef>
              <a:spcAft>
                <a:spcPts val="0"/>
              </a:spcAft>
              <a:buNone/>
            </a:pPr>
            <a:r>
              <a:rPr lang="en-US"/>
              <a:t>Play a Game	</a:t>
            </a:r>
            <a:endParaRPr/>
          </a:p>
        </p:txBody>
      </p:sp>
      <p:sp>
        <p:nvSpPr>
          <p:cNvPr id="974" name="Google Shape;974;g2d28f1d3250_0_11"/>
          <p:cNvSpPr txBox="1">
            <a:spLocks noGrp="1"/>
          </p:cNvSpPr>
          <p:nvPr>
            <p:ph type="body" idx="1"/>
          </p:nvPr>
        </p:nvSpPr>
        <p:spPr>
          <a:xfrm>
            <a:off x="217446" y="1075775"/>
            <a:ext cx="6718800" cy="5577600"/>
          </a:xfrm>
          <a:prstGeom prst="rect">
            <a:avLst/>
          </a:prstGeom>
        </p:spPr>
        <p:txBody>
          <a:bodyPr spcFirstLastPara="1" wrap="square" lIns="59650" tIns="29825" rIns="0" bIns="0" anchor="t" anchorCtr="0">
            <a:noAutofit/>
          </a:bodyPr>
          <a:lstStyle/>
          <a:p>
            <a:pPr marL="0" lvl="0" indent="0" algn="l" rtl="0">
              <a:lnSpc>
                <a:spcPct val="115000"/>
              </a:lnSpc>
              <a:spcBef>
                <a:spcPts val="200"/>
              </a:spcBef>
              <a:spcAft>
                <a:spcPts val="0"/>
              </a:spcAft>
              <a:buClr>
                <a:schemeClr val="dk1"/>
              </a:buClr>
              <a:buSzPts val="1100"/>
              <a:buFont typeface="Arial"/>
              <a:buNone/>
            </a:pPr>
            <a:r>
              <a:rPr lang="en-US" sz="2400" dirty="0"/>
              <a:t>•</a:t>
            </a:r>
            <a:r>
              <a:rPr lang="en-US" sz="2400" dirty="0">
                <a:latin typeface="IBM Plex Sans"/>
                <a:ea typeface="IBM Plex Sans"/>
                <a:cs typeface="IBM Plex Sans"/>
                <a:sym typeface="IBM Plex Sans"/>
              </a:rPr>
              <a:t>Please navigate to the Understanding Algorithmic Bias</a:t>
            </a:r>
            <a:r>
              <a:rPr lang="en-US" sz="2400" dirty="0">
                <a:uFill>
                  <a:noFill/>
                </a:uFill>
                <a:latin typeface="IBM Plex Sans"/>
                <a:ea typeface="IBM Plex Sans"/>
                <a:cs typeface="IBM Plex Sans"/>
                <a:sym typeface="IBM Plex Sans"/>
                <a:hlinkClick r:id="rId3"/>
              </a:rPr>
              <a:t> </a:t>
            </a:r>
            <a:r>
              <a:rPr lang="en-US" sz="2400" u="sng" dirty="0">
                <a:solidFill>
                  <a:schemeClr val="hlink"/>
                </a:solidFill>
                <a:latin typeface="IBM Plex Sans"/>
                <a:ea typeface="IBM Plex Sans"/>
                <a:cs typeface="IBM Plex Sans"/>
                <a:sym typeface="IBM Plex Sans"/>
                <a:hlinkClick r:id="rId3"/>
              </a:rPr>
              <a:t>https://www.survivalofthebestfit.com/resources</a:t>
            </a:r>
            <a:endParaRPr sz="2400" dirty="0"/>
          </a:p>
          <a:p>
            <a:pPr marL="0" lvl="0" indent="0" algn="l" rtl="0">
              <a:lnSpc>
                <a:spcPct val="115000"/>
              </a:lnSpc>
              <a:spcBef>
                <a:spcPts val="200"/>
              </a:spcBef>
              <a:spcAft>
                <a:spcPts val="0"/>
              </a:spcAft>
              <a:buClr>
                <a:schemeClr val="dk1"/>
              </a:buClr>
              <a:buSzPts val="1100"/>
              <a:buFont typeface="Arial"/>
              <a:buNone/>
            </a:pPr>
            <a:r>
              <a:rPr lang="en-US" sz="2400" dirty="0"/>
              <a:t>•</a:t>
            </a:r>
            <a:r>
              <a:rPr lang="en-US" sz="2400" dirty="0">
                <a:latin typeface="IBM Plex Sans"/>
                <a:ea typeface="IBM Plex Sans"/>
                <a:cs typeface="IBM Plex Sans"/>
                <a:sym typeface="IBM Plex Sans"/>
              </a:rPr>
              <a:t>Click “Start Game” and have a look at the end result.</a:t>
            </a:r>
            <a:endParaRPr sz="2400" dirty="0"/>
          </a:p>
          <a:p>
            <a:pPr marL="0" lvl="0" indent="0" algn="l" rtl="0">
              <a:lnSpc>
                <a:spcPct val="115000"/>
              </a:lnSpc>
              <a:spcBef>
                <a:spcPts val="200"/>
              </a:spcBef>
              <a:spcAft>
                <a:spcPts val="0"/>
              </a:spcAft>
              <a:buClr>
                <a:schemeClr val="dk1"/>
              </a:buClr>
              <a:buSzPts val="1100"/>
              <a:buFont typeface="Arial"/>
              <a:buNone/>
            </a:pPr>
            <a:r>
              <a:rPr lang="en-US" sz="2400" dirty="0"/>
              <a:t>•</a:t>
            </a:r>
            <a:r>
              <a:rPr lang="en-US" sz="2400" dirty="0">
                <a:latin typeface="IBM Plex Sans"/>
                <a:ea typeface="IBM Plex Sans"/>
                <a:cs typeface="IBM Plex Sans"/>
                <a:sym typeface="IBM Plex Sans"/>
              </a:rPr>
              <a:t>What do you think ?</a:t>
            </a:r>
            <a:endParaRPr sz="2400" dirty="0">
              <a:latin typeface="IBM Plex Sans"/>
              <a:ea typeface="IBM Plex Sans"/>
              <a:cs typeface="IBM Plex Sans"/>
              <a:sym typeface="IBM Plex Sans"/>
            </a:endParaRPr>
          </a:p>
          <a:p>
            <a:pPr marL="0" lvl="0" indent="0" algn="l" rtl="0">
              <a:spcBef>
                <a:spcPts val="0"/>
              </a:spcBef>
              <a:spcAft>
                <a:spcPts val="450"/>
              </a:spcAft>
              <a:buNone/>
            </a:pPr>
            <a:endParaRPr dirty="0"/>
          </a:p>
        </p:txBody>
      </p:sp>
      <p:sp>
        <p:nvSpPr>
          <p:cNvPr id="975" name="Google Shape;975;g2d28f1d3250_0_11"/>
          <p:cNvSpPr txBox="1">
            <a:spLocks noGrp="1"/>
          </p:cNvSpPr>
          <p:nvPr>
            <p:ph type="sldNum" idx="12"/>
          </p:nvPr>
        </p:nvSpPr>
        <p:spPr>
          <a:xfrm>
            <a:off x="11091334" y="6663301"/>
            <a:ext cx="1100700" cy="163800"/>
          </a:xfrm>
          <a:prstGeom prst="rect">
            <a:avLst/>
          </a:prstGeom>
        </p:spPr>
        <p:txBody>
          <a:bodyPr spcFirstLastPara="1" wrap="square" lIns="0" tIns="0" rIns="59675" bIns="5967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pic>
        <p:nvPicPr>
          <p:cNvPr id="976" name="Google Shape;976;g2d28f1d3250_0_11"/>
          <p:cNvPicPr preferRelativeResize="0"/>
          <p:nvPr/>
        </p:nvPicPr>
        <p:blipFill>
          <a:blip r:embed="rId4">
            <a:alphaModFix/>
          </a:blip>
          <a:stretch>
            <a:fillRect/>
          </a:stretch>
        </p:blipFill>
        <p:spPr>
          <a:xfrm>
            <a:off x="6936250" y="1075775"/>
            <a:ext cx="5255750" cy="5782226"/>
          </a:xfrm>
          <a:prstGeom prst="rect">
            <a:avLst/>
          </a:prstGeom>
          <a:noFill/>
          <a:ln>
            <a:noFill/>
          </a:ln>
        </p:spPr>
      </p:pic>
      <p:pic>
        <p:nvPicPr>
          <p:cNvPr id="977" name="Google Shape;977;g2d28f1d3250_0_11"/>
          <p:cNvPicPr preferRelativeResize="0"/>
          <p:nvPr/>
        </p:nvPicPr>
        <p:blipFill>
          <a:blip r:embed="rId5">
            <a:alphaModFix/>
          </a:blip>
          <a:stretch>
            <a:fillRect/>
          </a:stretch>
        </p:blipFill>
        <p:spPr>
          <a:xfrm>
            <a:off x="0" y="6504006"/>
            <a:ext cx="12192000" cy="32308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3"/>
        <p:cNvGrpSpPr/>
        <p:nvPr/>
      </p:nvGrpSpPr>
      <p:grpSpPr>
        <a:xfrm>
          <a:off x="0" y="0"/>
          <a:ext cx="0" cy="0"/>
          <a:chOff x="0" y="0"/>
          <a:chExt cx="0" cy="0"/>
        </a:xfrm>
      </p:grpSpPr>
      <p:sp>
        <p:nvSpPr>
          <p:cNvPr id="1004" name="Google Shape;1004;p4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005" name="Google Shape;1005;p40" descr="CPU with binary numbers and blueprint"/>
          <p:cNvPicPr preferRelativeResize="0"/>
          <p:nvPr/>
        </p:nvPicPr>
        <p:blipFill rotWithShape="1">
          <a:blip r:embed="rId3">
            <a:alphaModFix/>
          </a:blip>
          <a:srcRect l="11486" t="9091" r="23877"/>
          <a:stretch/>
        </p:blipFill>
        <p:spPr>
          <a:xfrm>
            <a:off x="3523488" y="10"/>
            <a:ext cx="8668512" cy="6857990"/>
          </a:xfrm>
          <a:prstGeom prst="rect">
            <a:avLst/>
          </a:prstGeom>
          <a:noFill/>
          <a:ln>
            <a:noFill/>
          </a:ln>
        </p:spPr>
      </p:pic>
      <p:sp>
        <p:nvSpPr>
          <p:cNvPr id="1006" name="Google Shape;1006;p40"/>
          <p:cNvSpPr/>
          <p:nvPr/>
        </p:nvSpPr>
        <p:spPr>
          <a:xfrm>
            <a:off x="0" y="0"/>
            <a:ext cx="9756601" cy="6858000"/>
          </a:xfrm>
          <a:prstGeom prst="rect">
            <a:avLst/>
          </a:prstGeom>
          <a:gradFill>
            <a:gsLst>
              <a:gs pos="0">
                <a:srgbClr val="FFFFFF">
                  <a:alpha val="0"/>
                </a:srgbClr>
              </a:gs>
              <a:gs pos="19000">
                <a:srgbClr val="FFFFFF">
                  <a:alpha val="37647"/>
                </a:srgbClr>
              </a:gs>
              <a:gs pos="35000">
                <a:srgbClr val="FFFFFF">
                  <a:alpha val="78823"/>
                </a:srgbClr>
              </a:gs>
              <a:gs pos="5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07" name="Google Shape;1007;p40"/>
          <p:cNvSpPr txBox="1">
            <a:spLocks noGrp="1"/>
          </p:cNvSpPr>
          <p:nvPr>
            <p:ph type="title"/>
          </p:nvPr>
        </p:nvSpPr>
        <p:spPr>
          <a:xfrm>
            <a:off x="0" y="1122363"/>
            <a:ext cx="5028879" cy="3906837"/>
          </a:xfrm>
          <a:prstGeom prst="rect">
            <a:avLst/>
          </a:prstGeom>
          <a:noFill/>
          <a:ln>
            <a:noFill/>
          </a:ln>
        </p:spPr>
        <p:txBody>
          <a:bodyPr spcFirstLastPara="1" wrap="square" lIns="91425" tIns="45700" rIns="91425" bIns="45700" anchor="b" anchorCtr="0">
            <a:normAutofit/>
          </a:bodyPr>
          <a:lstStyle/>
          <a:p>
            <a:pPr marL="685800" lvl="0" indent="-685800" algn="l" rtl="0">
              <a:lnSpc>
                <a:spcPct val="90000"/>
              </a:lnSpc>
              <a:spcBef>
                <a:spcPts val="0"/>
              </a:spcBef>
              <a:spcAft>
                <a:spcPts val="0"/>
              </a:spcAft>
              <a:buClr>
                <a:schemeClr val="dk1"/>
              </a:buClr>
              <a:buSzPts val="3700"/>
              <a:buFont typeface="Calibri"/>
              <a:buNone/>
            </a:pPr>
            <a:br>
              <a:rPr lang="en-US" sz="3700" b="1" dirty="0"/>
            </a:br>
            <a:br>
              <a:rPr lang="en-US" sz="3700" b="1" dirty="0"/>
            </a:br>
            <a:r>
              <a:rPr lang="en-US" sz="4000" dirty="0">
                <a:latin typeface="IBM Plex Sans"/>
                <a:ea typeface="IBM Plex Sans"/>
                <a:cs typeface="IBM Plex Sans"/>
                <a:sym typeface="IBM Plex Sans"/>
              </a:rPr>
              <a:t>Subtopic</a:t>
            </a:r>
            <a:br>
              <a:rPr lang="en-US" sz="4000" dirty="0">
                <a:latin typeface="IBM Plex Sans"/>
                <a:ea typeface="IBM Plex Sans"/>
                <a:cs typeface="IBM Plex Sans"/>
                <a:sym typeface="IBM Plex Sans"/>
              </a:rPr>
            </a:br>
            <a:br>
              <a:rPr lang="en-US" sz="4000" dirty="0">
                <a:latin typeface="IBM Plex Sans"/>
                <a:ea typeface="IBM Plex Sans"/>
                <a:cs typeface="IBM Plex Sans"/>
                <a:sym typeface="IBM Plex Sans"/>
              </a:rPr>
            </a:br>
            <a:r>
              <a:rPr lang="en-US" sz="4000" dirty="0">
                <a:latin typeface="IBM Plex Sans"/>
                <a:ea typeface="IBM Plex Sans"/>
                <a:cs typeface="IBM Plex Sans"/>
                <a:sym typeface="IBM Plex Sans"/>
              </a:rPr>
              <a:t>AI Applications </a:t>
            </a:r>
            <a:endParaRPr dirty="0"/>
          </a:p>
          <a:p>
            <a:pPr marL="0" lvl="0" indent="0" algn="l" rtl="0">
              <a:lnSpc>
                <a:spcPct val="90000"/>
              </a:lnSpc>
              <a:spcBef>
                <a:spcPts val="0"/>
              </a:spcBef>
              <a:spcAft>
                <a:spcPts val="0"/>
              </a:spcAft>
              <a:buClr>
                <a:schemeClr val="dk1"/>
              </a:buClr>
              <a:buSzPts val="3700"/>
              <a:buFont typeface="Calibri"/>
              <a:buNone/>
            </a:pPr>
            <a:endParaRPr sz="3700" b="1" dirty="0"/>
          </a:p>
        </p:txBody>
      </p:sp>
      <p:sp>
        <p:nvSpPr>
          <p:cNvPr id="1008" name="Google Shape;1008;p40"/>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09" name="Google Shape;1009;p40"/>
          <p:cNvSpPr/>
          <p:nvPr/>
        </p:nvSpPr>
        <p:spPr>
          <a:xfrm>
            <a:off x="481029" y="4546920"/>
            <a:ext cx="3977640"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10" name="Google Shape;1010;p40"/>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a:p>
        </p:txBody>
      </p:sp>
      <p:sp>
        <p:nvSpPr>
          <p:cNvPr id="1011" name="Google Shape;1011;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007"/>
                                        </p:tgtEl>
                                        <p:attrNameLst>
                                          <p:attrName>style.visibility</p:attrName>
                                        </p:attrNameLst>
                                      </p:cBhvr>
                                      <p:to>
                                        <p:strVal val="visible"/>
                                      </p:to>
                                    </p:set>
                                    <p:animEffect transition="in" filter="fade">
                                      <p:cBhvr>
                                        <p:cTn id="7" dur="700"/>
                                        <p:tgtEl>
                                          <p:spTgt spid="1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47"/>
          <p:cNvSpPr txBox="1">
            <a:spLocks noGrp="1"/>
          </p:cNvSpPr>
          <p:nvPr>
            <p:ph type="title"/>
          </p:nvPr>
        </p:nvSpPr>
        <p:spPr>
          <a:xfrm>
            <a:off x="223212" y="126669"/>
            <a:ext cx="10199040"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AI Applications in Retail</a:t>
            </a:r>
            <a:endParaRPr sz="3200">
              <a:latin typeface="IBM Plex Sans"/>
              <a:ea typeface="IBM Plex Sans"/>
              <a:cs typeface="IBM Plex Sans"/>
              <a:sym typeface="IBM Plex Sans"/>
            </a:endParaRPr>
          </a:p>
        </p:txBody>
      </p:sp>
      <p:sp>
        <p:nvSpPr>
          <p:cNvPr id="1119" name="Google Shape;1119;p47"/>
          <p:cNvSpPr txBox="1"/>
          <p:nvPr/>
        </p:nvSpPr>
        <p:spPr>
          <a:xfrm>
            <a:off x="290561" y="1153515"/>
            <a:ext cx="5805439" cy="480343"/>
          </a:xfrm>
          <a:prstGeom prst="rect">
            <a:avLst/>
          </a:prstGeom>
          <a:noFill/>
          <a:ln>
            <a:noFill/>
          </a:ln>
        </p:spPr>
        <p:txBody>
          <a:bodyPr spcFirstLastPara="1" wrap="square" lIns="59650" tIns="29825" rIns="0" bIns="0" anchor="t" anchorCtr="0">
            <a:normAutofit/>
          </a:bodyPr>
          <a:lstStyle/>
          <a:p>
            <a:pPr marL="0" marR="0" lvl="0" indent="0" algn="l" rtl="0">
              <a:spcBef>
                <a:spcPts val="0"/>
              </a:spcBef>
              <a:spcAft>
                <a:spcPts val="0"/>
              </a:spcAft>
              <a:buNone/>
            </a:pPr>
            <a:r>
              <a:rPr lang="en-US" sz="2400" b="1">
                <a:solidFill>
                  <a:schemeClr val="dk1"/>
                </a:solidFill>
                <a:latin typeface="IBM Plex Sans"/>
                <a:ea typeface="IBM Plex Sans"/>
                <a:cs typeface="IBM Plex Sans"/>
                <a:sym typeface="IBM Plex Sans"/>
              </a:rPr>
              <a:t>AI's transformative Role in Retail</a:t>
            </a:r>
            <a:endParaRPr sz="2400">
              <a:solidFill>
                <a:schemeClr val="dk1"/>
              </a:solidFill>
              <a:latin typeface="IBM Plex Sans"/>
              <a:ea typeface="IBM Plex Sans"/>
              <a:cs typeface="IBM Plex Sans"/>
              <a:sym typeface="IBM Plex Sans"/>
            </a:endParaRPr>
          </a:p>
        </p:txBody>
      </p:sp>
      <p:grpSp>
        <p:nvGrpSpPr>
          <p:cNvPr id="1120" name="Google Shape;1120;p47"/>
          <p:cNvGrpSpPr/>
          <p:nvPr/>
        </p:nvGrpSpPr>
        <p:grpSpPr>
          <a:xfrm>
            <a:off x="922051" y="1888672"/>
            <a:ext cx="10199040" cy="4530788"/>
            <a:chOff x="0" y="553"/>
            <a:chExt cx="10199040" cy="4530788"/>
          </a:xfrm>
        </p:grpSpPr>
        <p:cxnSp>
          <p:nvCxnSpPr>
            <p:cNvPr id="1121" name="Google Shape;1121;p47"/>
            <p:cNvCxnSpPr/>
            <p:nvPr/>
          </p:nvCxnSpPr>
          <p:spPr>
            <a:xfrm>
              <a:off x="0" y="553"/>
              <a:ext cx="10199040" cy="0"/>
            </a:xfrm>
            <a:prstGeom prst="straightConnector1">
              <a:avLst/>
            </a:prstGeom>
            <a:solidFill>
              <a:srgbClr val="7788FB"/>
            </a:solidFill>
            <a:ln w="12700" cap="flat" cmpd="sng">
              <a:solidFill>
                <a:srgbClr val="7788FB"/>
              </a:solidFill>
              <a:prstDash val="solid"/>
              <a:miter lim="800000"/>
              <a:headEnd type="none" w="sm" len="sm"/>
              <a:tailEnd type="none" w="sm" len="sm"/>
            </a:ln>
          </p:spPr>
        </p:cxnSp>
        <p:sp>
          <p:nvSpPr>
            <p:cNvPr id="1122" name="Google Shape;1122;p47"/>
            <p:cNvSpPr/>
            <p:nvPr/>
          </p:nvSpPr>
          <p:spPr>
            <a:xfrm>
              <a:off x="0" y="553"/>
              <a:ext cx="10199040" cy="9061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7"/>
            <p:cNvSpPr txBox="1"/>
            <p:nvPr/>
          </p:nvSpPr>
          <p:spPr>
            <a:xfrm>
              <a:off x="0" y="553"/>
              <a:ext cx="10199040" cy="906157"/>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IBM Plex Sans"/>
                <a:buNone/>
              </a:pPr>
              <a:r>
                <a:rPr lang="en-US" sz="2000">
                  <a:solidFill>
                    <a:schemeClr val="dk1"/>
                  </a:solidFill>
                  <a:latin typeface="IBM Plex Sans"/>
                  <a:ea typeface="IBM Plex Sans"/>
                  <a:cs typeface="IBM Plex Sans"/>
                  <a:sym typeface="IBM Plex Sans"/>
                </a:rPr>
                <a:t>Personalizing customer experiences, optimizing operations, and enhancing competitiveness.</a:t>
              </a:r>
              <a:endParaRPr sz="2000">
                <a:solidFill>
                  <a:schemeClr val="dk1"/>
                </a:solidFill>
                <a:latin typeface="IBM Plex Sans"/>
                <a:ea typeface="IBM Plex Sans"/>
                <a:cs typeface="IBM Plex Sans"/>
                <a:sym typeface="IBM Plex Sans"/>
              </a:endParaRPr>
            </a:p>
          </p:txBody>
        </p:sp>
        <p:cxnSp>
          <p:nvCxnSpPr>
            <p:cNvPr id="1124" name="Google Shape;1124;p47"/>
            <p:cNvCxnSpPr/>
            <p:nvPr/>
          </p:nvCxnSpPr>
          <p:spPr>
            <a:xfrm>
              <a:off x="0" y="906710"/>
              <a:ext cx="10199040" cy="0"/>
            </a:xfrm>
            <a:prstGeom prst="straightConnector1">
              <a:avLst/>
            </a:prstGeom>
            <a:solidFill>
              <a:srgbClr val="7788FB"/>
            </a:solidFill>
            <a:ln w="12700" cap="flat" cmpd="sng">
              <a:solidFill>
                <a:srgbClr val="7788FB"/>
              </a:solidFill>
              <a:prstDash val="solid"/>
              <a:miter lim="800000"/>
              <a:headEnd type="none" w="sm" len="sm"/>
              <a:tailEnd type="none" w="sm" len="sm"/>
            </a:ln>
          </p:spPr>
        </p:cxnSp>
        <p:sp>
          <p:nvSpPr>
            <p:cNvPr id="1125" name="Google Shape;1125;p47"/>
            <p:cNvSpPr/>
            <p:nvPr/>
          </p:nvSpPr>
          <p:spPr>
            <a:xfrm>
              <a:off x="0" y="906710"/>
              <a:ext cx="10199040" cy="9061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7"/>
            <p:cNvSpPr txBox="1"/>
            <p:nvPr/>
          </p:nvSpPr>
          <p:spPr>
            <a:xfrm>
              <a:off x="0" y="906710"/>
              <a:ext cx="10199040" cy="906157"/>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IBM Plex Sans"/>
                <a:buNone/>
              </a:pPr>
              <a:r>
                <a:rPr lang="en-US" sz="2000">
                  <a:solidFill>
                    <a:schemeClr val="dk1"/>
                  </a:solidFill>
                  <a:latin typeface="IBM Plex Sans"/>
                  <a:ea typeface="IBM Plex Sans"/>
                  <a:cs typeface="IBM Plex Sans"/>
                  <a:sym typeface="IBM Plex Sans"/>
                </a:rPr>
                <a:t>Retail industry undergoing significant transformation driven by AI's analytical capabilities.</a:t>
              </a:r>
              <a:endParaRPr sz="2000">
                <a:solidFill>
                  <a:schemeClr val="dk1"/>
                </a:solidFill>
                <a:latin typeface="IBM Plex Sans"/>
                <a:ea typeface="IBM Plex Sans"/>
                <a:cs typeface="IBM Plex Sans"/>
                <a:sym typeface="IBM Plex Sans"/>
              </a:endParaRPr>
            </a:p>
          </p:txBody>
        </p:sp>
        <p:cxnSp>
          <p:nvCxnSpPr>
            <p:cNvPr id="1127" name="Google Shape;1127;p47"/>
            <p:cNvCxnSpPr/>
            <p:nvPr/>
          </p:nvCxnSpPr>
          <p:spPr>
            <a:xfrm>
              <a:off x="0" y="1812868"/>
              <a:ext cx="10199040" cy="0"/>
            </a:xfrm>
            <a:prstGeom prst="straightConnector1">
              <a:avLst/>
            </a:prstGeom>
            <a:solidFill>
              <a:srgbClr val="7788FB"/>
            </a:solidFill>
            <a:ln w="12700" cap="flat" cmpd="sng">
              <a:solidFill>
                <a:srgbClr val="7788FB"/>
              </a:solidFill>
              <a:prstDash val="solid"/>
              <a:miter lim="800000"/>
              <a:headEnd type="none" w="sm" len="sm"/>
              <a:tailEnd type="none" w="sm" len="sm"/>
            </a:ln>
          </p:spPr>
        </p:cxnSp>
        <p:sp>
          <p:nvSpPr>
            <p:cNvPr id="1128" name="Google Shape;1128;p47"/>
            <p:cNvSpPr/>
            <p:nvPr/>
          </p:nvSpPr>
          <p:spPr>
            <a:xfrm>
              <a:off x="0" y="1812868"/>
              <a:ext cx="10199040" cy="9061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txBox="1"/>
            <p:nvPr/>
          </p:nvSpPr>
          <p:spPr>
            <a:xfrm>
              <a:off x="0" y="1812868"/>
              <a:ext cx="10199040" cy="906157"/>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IBM Plex Sans"/>
                <a:buNone/>
              </a:pPr>
              <a:r>
                <a:rPr lang="en-US" sz="2000">
                  <a:solidFill>
                    <a:schemeClr val="dk1"/>
                  </a:solidFill>
                  <a:latin typeface="IBM Plex Sans"/>
                  <a:ea typeface="IBM Plex Sans"/>
                  <a:cs typeface="IBM Plex Sans"/>
                  <a:sym typeface="IBM Plex Sans"/>
                </a:rPr>
                <a:t>AI analyses data to inform decisions, improving aspects such as pricing, inventory management, and customer engagement.</a:t>
              </a:r>
              <a:endParaRPr sz="2000">
                <a:solidFill>
                  <a:schemeClr val="dk1"/>
                </a:solidFill>
                <a:latin typeface="IBM Plex Sans"/>
                <a:ea typeface="IBM Plex Sans"/>
                <a:cs typeface="IBM Plex Sans"/>
                <a:sym typeface="IBM Plex Sans"/>
              </a:endParaRPr>
            </a:p>
          </p:txBody>
        </p:sp>
        <p:cxnSp>
          <p:nvCxnSpPr>
            <p:cNvPr id="1130" name="Google Shape;1130;p47"/>
            <p:cNvCxnSpPr/>
            <p:nvPr/>
          </p:nvCxnSpPr>
          <p:spPr>
            <a:xfrm>
              <a:off x="0" y="2719026"/>
              <a:ext cx="10199040" cy="0"/>
            </a:xfrm>
            <a:prstGeom prst="straightConnector1">
              <a:avLst/>
            </a:prstGeom>
            <a:solidFill>
              <a:srgbClr val="7788FB"/>
            </a:solidFill>
            <a:ln w="12700" cap="flat" cmpd="sng">
              <a:solidFill>
                <a:srgbClr val="7788FB"/>
              </a:solidFill>
              <a:prstDash val="solid"/>
              <a:miter lim="800000"/>
              <a:headEnd type="none" w="sm" len="sm"/>
              <a:tailEnd type="none" w="sm" len="sm"/>
            </a:ln>
          </p:spPr>
        </p:cxnSp>
        <p:sp>
          <p:nvSpPr>
            <p:cNvPr id="1131" name="Google Shape;1131;p47"/>
            <p:cNvSpPr/>
            <p:nvPr/>
          </p:nvSpPr>
          <p:spPr>
            <a:xfrm>
              <a:off x="0" y="2719026"/>
              <a:ext cx="10199040" cy="9061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txBox="1"/>
            <p:nvPr/>
          </p:nvSpPr>
          <p:spPr>
            <a:xfrm>
              <a:off x="0" y="2719026"/>
              <a:ext cx="10199040" cy="906157"/>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IBM Plex Sans"/>
                <a:buNone/>
              </a:pPr>
              <a:r>
                <a:rPr lang="en-US" sz="2000">
                  <a:solidFill>
                    <a:schemeClr val="dk1"/>
                  </a:solidFill>
                  <a:latin typeface="IBM Plex Sans"/>
                  <a:ea typeface="IBM Plex Sans"/>
                  <a:cs typeface="IBM Plex Sans"/>
                  <a:sym typeface="IBM Plex Sans"/>
                </a:rPr>
                <a:t>Enhanced shopping experience through AI-driven personalization and targeted recommendations.</a:t>
              </a:r>
              <a:endParaRPr sz="2000">
                <a:solidFill>
                  <a:schemeClr val="dk1"/>
                </a:solidFill>
                <a:latin typeface="IBM Plex Sans"/>
                <a:ea typeface="IBM Plex Sans"/>
                <a:cs typeface="IBM Plex Sans"/>
                <a:sym typeface="IBM Plex Sans"/>
              </a:endParaRPr>
            </a:p>
          </p:txBody>
        </p:sp>
        <p:cxnSp>
          <p:nvCxnSpPr>
            <p:cNvPr id="1133" name="Google Shape;1133;p47"/>
            <p:cNvCxnSpPr/>
            <p:nvPr/>
          </p:nvCxnSpPr>
          <p:spPr>
            <a:xfrm>
              <a:off x="0" y="3625184"/>
              <a:ext cx="10199040" cy="0"/>
            </a:xfrm>
            <a:prstGeom prst="straightConnector1">
              <a:avLst/>
            </a:prstGeom>
            <a:solidFill>
              <a:srgbClr val="7788FB"/>
            </a:solidFill>
            <a:ln w="12700" cap="flat" cmpd="sng">
              <a:solidFill>
                <a:srgbClr val="7788FB"/>
              </a:solidFill>
              <a:prstDash val="solid"/>
              <a:miter lim="800000"/>
              <a:headEnd type="none" w="sm" len="sm"/>
              <a:tailEnd type="none" w="sm" len="sm"/>
            </a:ln>
          </p:spPr>
        </p:cxnSp>
        <p:sp>
          <p:nvSpPr>
            <p:cNvPr id="1134" name="Google Shape;1134;p47"/>
            <p:cNvSpPr/>
            <p:nvPr/>
          </p:nvSpPr>
          <p:spPr>
            <a:xfrm>
              <a:off x="0" y="3625184"/>
              <a:ext cx="10199040" cy="9061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7"/>
            <p:cNvSpPr txBox="1"/>
            <p:nvPr/>
          </p:nvSpPr>
          <p:spPr>
            <a:xfrm>
              <a:off x="0" y="3625184"/>
              <a:ext cx="10199040" cy="906157"/>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IBM Plex Sans"/>
                <a:buNone/>
              </a:pPr>
              <a:r>
                <a:rPr lang="en-US" sz="2000">
                  <a:solidFill>
                    <a:schemeClr val="dk1"/>
                  </a:solidFill>
                  <a:latin typeface="IBM Plex Sans"/>
                  <a:ea typeface="IBM Plex Sans"/>
                  <a:cs typeface="IBM Plex Sans"/>
                  <a:sym typeface="IBM Plex Sans"/>
                </a:rPr>
                <a:t>Improved efficiency and profitability for retailers by leveraging AI for data-driven decision-making and automation.</a:t>
              </a:r>
              <a:endParaRPr sz="2000">
                <a:solidFill>
                  <a:schemeClr val="dk1"/>
                </a:solidFill>
                <a:latin typeface="IBM Plex Sans"/>
                <a:ea typeface="IBM Plex Sans"/>
                <a:cs typeface="IBM Plex Sans"/>
                <a:sym typeface="IBM Plex Sans"/>
              </a:endParaRPr>
            </a:p>
          </p:txBody>
        </p:sp>
      </p:grpSp>
      <p:sp>
        <p:nvSpPr>
          <p:cNvPr id="1136" name="Google Shape;1136;p47"/>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1137" name="Google Shape;1137;p47"/>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12"/>
          <p:cNvSpPr txBox="1">
            <a:spLocks noGrp="1"/>
          </p:cNvSpPr>
          <p:nvPr>
            <p:ph type="title"/>
          </p:nvPr>
        </p:nvSpPr>
        <p:spPr>
          <a:xfrm>
            <a:off x="223212" y="126669"/>
            <a:ext cx="10199040" cy="876860"/>
          </a:xfrm>
          <a:prstGeom prst="rect">
            <a:avLst/>
          </a:prstGeom>
          <a:noFill/>
          <a:ln>
            <a:noFill/>
          </a:ln>
        </p:spPr>
        <p:txBody>
          <a:bodyPr spcFirstLastPara="1" wrap="square" lIns="61200" tIns="18000" rIns="0" bIns="0" anchor="b" anchorCtr="0">
            <a:noAutofit/>
          </a:bodyPr>
          <a:lstStyle/>
          <a:p>
            <a:pPr marL="0" lvl="0" indent="0" algn="l" rtl="0">
              <a:spcBef>
                <a:spcPts val="0"/>
              </a:spcBef>
              <a:spcAft>
                <a:spcPts val="0"/>
              </a:spcAft>
              <a:buNone/>
            </a:pPr>
            <a:r>
              <a:rPr lang="en-US" sz="3200" b="1" i="0" dirty="0">
                <a:solidFill>
                  <a:srgbClr val="1F1F1F"/>
                </a:solidFill>
                <a:latin typeface="IBM Plex Sans"/>
                <a:ea typeface="IBM Plex Sans"/>
                <a:cs typeface="IBM Plex Sans"/>
                <a:sym typeface="IBM Plex Sans"/>
              </a:rPr>
              <a:t>Learning vs Intelligence</a:t>
            </a:r>
            <a:endParaRPr lang="en-US" sz="3200" dirty="0">
              <a:latin typeface="IBM Plex Sans"/>
              <a:ea typeface="IBM Plex Sans"/>
              <a:cs typeface="IBM Plex Sans"/>
              <a:sym typeface="IBM Plex Sans"/>
            </a:endParaRPr>
          </a:p>
        </p:txBody>
      </p:sp>
      <p:sp>
        <p:nvSpPr>
          <p:cNvPr id="478" name="Google Shape;478;p12"/>
          <p:cNvSpPr txBox="1">
            <a:spLocks noGrp="1"/>
          </p:cNvSpPr>
          <p:nvPr>
            <p:ph type="body" idx="1"/>
          </p:nvPr>
        </p:nvSpPr>
        <p:spPr>
          <a:xfrm>
            <a:off x="143014" y="1251204"/>
            <a:ext cx="6555498" cy="5227127"/>
          </a:xfrm>
          <a:prstGeom prst="rect">
            <a:avLst/>
          </a:prstGeom>
          <a:noFill/>
          <a:ln>
            <a:noFill/>
          </a:ln>
        </p:spPr>
        <p:txBody>
          <a:bodyPr spcFirstLastPara="1" wrap="square" lIns="59650" tIns="29825" rIns="0" bIns="0" anchor="t" anchorCtr="0">
            <a:noAutofit/>
          </a:bodyPr>
          <a:lstStyle/>
          <a:p>
            <a:pPr marL="218508" lvl="0" indent="-218508" algn="l" rtl="0">
              <a:spcBef>
                <a:spcPts val="0"/>
              </a:spcBef>
              <a:spcAft>
                <a:spcPts val="0"/>
              </a:spcAft>
              <a:buSzPts val="2400"/>
              <a:buFont typeface="IBM Plex Sans"/>
              <a:buChar char="•"/>
            </a:pPr>
            <a:r>
              <a:rPr lang="en-US" dirty="0">
                <a:sym typeface="IBM Plex Sans"/>
              </a:rPr>
              <a:t>Artificial intelligence is the name of a whole knowledge field, similar to biology or chemistry.</a:t>
            </a:r>
          </a:p>
          <a:p>
            <a:pPr marL="218508" lvl="0" indent="-218508" algn="l" rtl="0">
              <a:spcBef>
                <a:spcPts val="0"/>
              </a:spcBef>
              <a:spcAft>
                <a:spcPts val="0"/>
              </a:spcAft>
              <a:buSzPts val="2400"/>
              <a:buFont typeface="IBM Plex Sans"/>
              <a:buChar char="•"/>
            </a:pPr>
            <a:endParaRPr lang="en-US" dirty="0">
              <a:sym typeface="IBM Plex Sans"/>
            </a:endParaRPr>
          </a:p>
          <a:p>
            <a:pPr marL="218508" lvl="0" indent="-218508" algn="l" rtl="0">
              <a:spcBef>
                <a:spcPts val="0"/>
              </a:spcBef>
              <a:spcAft>
                <a:spcPts val="0"/>
              </a:spcAft>
              <a:buSzPts val="2400"/>
              <a:buFont typeface="IBM Plex Sans"/>
              <a:buChar char="•"/>
            </a:pPr>
            <a:r>
              <a:rPr lang="en-US" dirty="0">
                <a:sym typeface="IBM Plex Sans"/>
              </a:rPr>
              <a:t>Machine Learning is a part of artificial intelligence. An important part, but not the only one.</a:t>
            </a:r>
          </a:p>
          <a:p>
            <a:pPr marL="218508" lvl="0" indent="-218508" algn="l" rtl="0">
              <a:spcBef>
                <a:spcPts val="0"/>
              </a:spcBef>
              <a:spcAft>
                <a:spcPts val="0"/>
              </a:spcAft>
              <a:buSzPts val="2400"/>
              <a:buFont typeface="IBM Plex Sans"/>
              <a:buChar char="•"/>
            </a:pPr>
            <a:r>
              <a:rPr lang="en-US" dirty="0">
                <a:sym typeface="IBM Plex Sans"/>
              </a:rPr>
              <a:t>Neural Networks are one of machine learning types. </a:t>
            </a:r>
          </a:p>
          <a:p>
            <a:pPr marL="218508" lvl="0" indent="-218508" algn="l" rtl="0">
              <a:spcBef>
                <a:spcPts val="0"/>
              </a:spcBef>
              <a:spcAft>
                <a:spcPts val="0"/>
              </a:spcAft>
              <a:buSzPts val="2400"/>
              <a:buFont typeface="IBM Plex Sans"/>
              <a:buChar char="•"/>
            </a:pPr>
            <a:r>
              <a:rPr lang="en-US" dirty="0">
                <a:sym typeface="IBM Plex Sans"/>
              </a:rPr>
              <a:t>Deep Learning is a modern method of building, training, and using neural networks. Basically, it's a new architecture</a:t>
            </a:r>
            <a:endParaRPr sz="1800" i="0" dirty="0">
              <a:solidFill>
                <a:srgbClr val="1F1F1F"/>
              </a:solidFill>
            </a:endParaRPr>
          </a:p>
        </p:txBody>
      </p:sp>
      <p:sp>
        <p:nvSpPr>
          <p:cNvPr id="480" name="Google Shape;480;p12"/>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481" name="Google Shape;481;p12"/>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5</a:t>
            </a:fld>
            <a:endParaRPr/>
          </a:p>
        </p:txBody>
      </p:sp>
      <p:pic>
        <p:nvPicPr>
          <p:cNvPr id="4" name="Picture 3">
            <a:extLst>
              <a:ext uri="{FF2B5EF4-FFF2-40B4-BE49-F238E27FC236}">
                <a16:creationId xmlns:a16="http://schemas.microsoft.com/office/drawing/2014/main" id="{5DEE9F93-B227-602D-F5E7-2EFECA7E0877}"/>
              </a:ext>
            </a:extLst>
          </p:cNvPr>
          <p:cNvPicPr>
            <a:picLocks noChangeAspect="1"/>
          </p:cNvPicPr>
          <p:nvPr/>
        </p:nvPicPr>
        <p:blipFill>
          <a:blip r:embed="rId3"/>
          <a:stretch>
            <a:fillRect/>
          </a:stretch>
        </p:blipFill>
        <p:spPr>
          <a:xfrm>
            <a:off x="7468425" y="2017974"/>
            <a:ext cx="4453548" cy="3697025"/>
          </a:xfrm>
          <a:prstGeom prst="rect">
            <a:avLst/>
          </a:prstGeom>
        </p:spPr>
      </p:pic>
    </p:spTree>
    <p:extLst>
      <p:ext uri="{BB962C8B-B14F-4D97-AF65-F5344CB8AC3E}">
        <p14:creationId xmlns:p14="http://schemas.microsoft.com/office/powerpoint/2010/main" val="27557359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48"/>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Use Case 1 - </a:t>
            </a:r>
            <a:r>
              <a:rPr lang="en-US" sz="3200" b="1">
                <a:latin typeface="IBM Plex Sans"/>
                <a:ea typeface="IBM Plex Sans"/>
                <a:cs typeface="IBM Plex Sans"/>
                <a:sym typeface="IBM Plex Sans"/>
              </a:rPr>
              <a:t>Dynamic Pricing: Real-Time Adjustments</a:t>
            </a:r>
            <a:endParaRPr sz="3200">
              <a:latin typeface="IBM Plex Sans"/>
              <a:ea typeface="IBM Plex Sans"/>
              <a:cs typeface="IBM Plex Sans"/>
              <a:sym typeface="IBM Plex Sans"/>
            </a:endParaRPr>
          </a:p>
        </p:txBody>
      </p:sp>
      <p:grpSp>
        <p:nvGrpSpPr>
          <p:cNvPr id="1144" name="Google Shape;1144;p48"/>
          <p:cNvGrpSpPr/>
          <p:nvPr/>
        </p:nvGrpSpPr>
        <p:grpSpPr>
          <a:xfrm>
            <a:off x="137099" y="2064806"/>
            <a:ext cx="11786469" cy="3910705"/>
            <a:chOff x="222970" y="2032895"/>
            <a:chExt cx="11786469" cy="3910705"/>
          </a:xfrm>
        </p:grpSpPr>
        <p:sp>
          <p:nvSpPr>
            <p:cNvPr id="1145" name="Google Shape;1145;p48"/>
            <p:cNvSpPr/>
            <p:nvPr/>
          </p:nvSpPr>
          <p:spPr>
            <a:xfrm>
              <a:off x="222970" y="2032895"/>
              <a:ext cx="2119868" cy="1061688"/>
            </a:xfrm>
            <a:custGeom>
              <a:avLst/>
              <a:gdLst/>
              <a:ahLst/>
              <a:cxnLst/>
              <a:rect l="l" t="t" r="r" b="b"/>
              <a:pathLst>
                <a:path w="2119868" h="751816" extrusionOk="0">
                  <a:moveTo>
                    <a:pt x="0" y="0"/>
                  </a:moveTo>
                  <a:lnTo>
                    <a:pt x="2119868" y="0"/>
                  </a:lnTo>
                  <a:lnTo>
                    <a:pt x="2119868" y="751816"/>
                  </a:lnTo>
                  <a:lnTo>
                    <a:pt x="0" y="751816"/>
                  </a:lnTo>
                  <a:lnTo>
                    <a:pt x="0" y="0"/>
                  </a:lnTo>
                  <a:close/>
                </a:path>
              </a:pathLst>
            </a:custGeom>
            <a:solidFill>
              <a:srgbClr val="7788FB"/>
            </a:solidFill>
            <a:ln w="12700" cap="flat" cmpd="sng">
              <a:solidFill>
                <a:srgbClr val="7788FB"/>
              </a:solidFill>
              <a:prstDash val="solid"/>
              <a:miter lim="800000"/>
              <a:headEnd type="none" w="sm" len="sm"/>
              <a:tailEnd type="none" w="sm" len="sm"/>
            </a:ln>
          </p:spPr>
          <p:txBody>
            <a:bodyPr spcFirstLastPara="1" wrap="square" lIns="170675" tIns="97525" rIns="170675" bIns="97525" anchor="ctr" anchorCtr="0">
              <a:noAutofit/>
            </a:bodyPr>
            <a:lstStyle/>
            <a:p>
              <a:pPr marL="0" marR="0" lvl="0" indent="0" algn="ctr"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Dynamic pricing concept </a:t>
              </a:r>
              <a:endParaRPr sz="2400">
                <a:solidFill>
                  <a:schemeClr val="lt1"/>
                </a:solidFill>
                <a:latin typeface="IBM Plex Sans"/>
                <a:ea typeface="IBM Plex Sans"/>
                <a:cs typeface="IBM Plex Sans"/>
                <a:sym typeface="IBM Plex Sans"/>
              </a:endParaRPr>
            </a:p>
          </p:txBody>
        </p:sp>
        <p:sp>
          <p:nvSpPr>
            <p:cNvPr id="1146" name="Google Shape;1146;p48"/>
            <p:cNvSpPr/>
            <p:nvPr/>
          </p:nvSpPr>
          <p:spPr>
            <a:xfrm>
              <a:off x="222970" y="3094583"/>
              <a:ext cx="2119868" cy="2849016"/>
            </a:xfrm>
            <a:custGeom>
              <a:avLst/>
              <a:gdLst/>
              <a:ahLst/>
              <a:cxnLst/>
              <a:rect l="l" t="t" r="r" b="b"/>
              <a:pathLst>
                <a:path w="2119868" h="2649611" extrusionOk="0">
                  <a:moveTo>
                    <a:pt x="0" y="0"/>
                  </a:moveTo>
                  <a:lnTo>
                    <a:pt x="2119868" y="0"/>
                  </a:lnTo>
                  <a:lnTo>
                    <a:pt x="2119868" y="2649611"/>
                  </a:lnTo>
                  <a:lnTo>
                    <a:pt x="0" y="2649611"/>
                  </a:lnTo>
                  <a:lnTo>
                    <a:pt x="0" y="0"/>
                  </a:lnTo>
                  <a:close/>
                </a:path>
              </a:pathLst>
            </a:custGeom>
            <a:solidFill>
              <a:srgbClr val="D5D9FC">
                <a:alpha val="89803"/>
              </a:srgbClr>
            </a:solidFill>
            <a:ln w="12700" cap="flat" cmpd="sng">
              <a:solidFill>
                <a:srgbClr val="D5D9FC">
                  <a:alpha val="89803"/>
                </a:srgbClr>
              </a:solidFill>
              <a:prstDash val="solid"/>
              <a:miter lim="800000"/>
              <a:headEnd type="none" w="sm" len="sm"/>
              <a:tailEnd type="none" w="sm" len="sm"/>
            </a:ln>
          </p:spPr>
          <p:txBody>
            <a:bodyPr spcFirstLastPara="1" wrap="square" lIns="106675" tIns="106675" rIns="142225" bIns="160000"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Prices adjust based on real-time market demand, similar to stock market fluctuations.</a:t>
              </a:r>
              <a:endParaRPr sz="2000" b="0" i="0" u="none" strike="noStrike" cap="none">
                <a:solidFill>
                  <a:schemeClr val="dk1"/>
                </a:solidFill>
                <a:latin typeface="IBM Plex Sans"/>
                <a:ea typeface="IBM Plex Sans"/>
                <a:cs typeface="IBM Plex Sans"/>
                <a:sym typeface="IBM Plex Sans"/>
              </a:endParaRPr>
            </a:p>
          </p:txBody>
        </p:sp>
        <p:sp>
          <p:nvSpPr>
            <p:cNvPr id="1147" name="Google Shape;1147;p48"/>
            <p:cNvSpPr/>
            <p:nvPr/>
          </p:nvSpPr>
          <p:spPr>
            <a:xfrm>
              <a:off x="2639620" y="2074652"/>
              <a:ext cx="2119868" cy="1019932"/>
            </a:xfrm>
            <a:custGeom>
              <a:avLst/>
              <a:gdLst/>
              <a:ahLst/>
              <a:cxnLst/>
              <a:rect l="l" t="t" r="r" b="b"/>
              <a:pathLst>
                <a:path w="2119868" h="584793" extrusionOk="0">
                  <a:moveTo>
                    <a:pt x="0" y="0"/>
                  </a:moveTo>
                  <a:lnTo>
                    <a:pt x="2119868" y="0"/>
                  </a:lnTo>
                  <a:lnTo>
                    <a:pt x="2119868" y="584793"/>
                  </a:lnTo>
                  <a:lnTo>
                    <a:pt x="0" y="584793"/>
                  </a:lnTo>
                  <a:lnTo>
                    <a:pt x="0" y="0"/>
                  </a:lnTo>
                  <a:close/>
                </a:path>
              </a:pathLst>
            </a:custGeom>
            <a:solidFill>
              <a:srgbClr val="7788FB"/>
            </a:solidFill>
            <a:ln w="12700" cap="flat" cmpd="sng">
              <a:solidFill>
                <a:srgbClr val="7788FB"/>
              </a:solidFill>
              <a:prstDash val="solid"/>
              <a:miter lim="800000"/>
              <a:headEnd type="none" w="sm" len="sm"/>
              <a:tailEnd type="none" w="sm" len="sm"/>
            </a:ln>
          </p:spPr>
          <p:txBody>
            <a:bodyPr spcFirstLastPara="1" wrap="square" lIns="170675" tIns="97525" rIns="170675" bIns="97525" anchor="ctr" anchorCtr="1">
              <a:noAutofit/>
            </a:bodyPr>
            <a:lstStyle/>
            <a:p>
              <a:pPr marL="0" marR="0" lvl="0" indent="0" algn="ctr"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Factors to consider</a:t>
              </a:r>
              <a:endParaRPr sz="2400">
                <a:solidFill>
                  <a:schemeClr val="lt1"/>
                </a:solidFill>
                <a:latin typeface="IBM Plex Sans"/>
                <a:ea typeface="IBM Plex Sans"/>
                <a:cs typeface="IBM Plex Sans"/>
                <a:sym typeface="IBM Plex Sans"/>
              </a:endParaRPr>
            </a:p>
          </p:txBody>
        </p:sp>
        <p:sp>
          <p:nvSpPr>
            <p:cNvPr id="1148" name="Google Shape;1148;p48"/>
            <p:cNvSpPr/>
            <p:nvPr/>
          </p:nvSpPr>
          <p:spPr>
            <a:xfrm>
              <a:off x="2639620" y="3094583"/>
              <a:ext cx="2119868" cy="2849017"/>
            </a:xfrm>
            <a:custGeom>
              <a:avLst/>
              <a:gdLst/>
              <a:ahLst/>
              <a:cxnLst/>
              <a:rect l="l" t="t" r="r" b="b"/>
              <a:pathLst>
                <a:path w="2119868" h="2649611" extrusionOk="0">
                  <a:moveTo>
                    <a:pt x="0" y="0"/>
                  </a:moveTo>
                  <a:lnTo>
                    <a:pt x="2119868" y="0"/>
                  </a:lnTo>
                  <a:lnTo>
                    <a:pt x="2119868" y="2649611"/>
                  </a:lnTo>
                  <a:lnTo>
                    <a:pt x="0" y="2649611"/>
                  </a:lnTo>
                  <a:lnTo>
                    <a:pt x="0" y="0"/>
                  </a:lnTo>
                  <a:close/>
                </a:path>
              </a:pathLst>
            </a:custGeom>
            <a:solidFill>
              <a:srgbClr val="D5D9FC">
                <a:alpha val="89803"/>
              </a:srgbClr>
            </a:solidFill>
            <a:ln w="12700" cap="flat" cmpd="sng">
              <a:solidFill>
                <a:srgbClr val="D5D9FC">
                  <a:alpha val="89803"/>
                </a:srgbClr>
              </a:solidFill>
              <a:prstDash val="solid"/>
              <a:miter lim="800000"/>
              <a:headEnd type="none" w="sm" len="sm"/>
              <a:tailEnd type="none" w="sm" len="sm"/>
            </a:ln>
          </p:spPr>
          <p:txBody>
            <a:bodyPr spcFirstLastPara="1" wrap="square" lIns="106675" tIns="106675" rIns="142225" bIns="160000"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Demand fluctuations, supply levels, competitive landscape, and customer segmentation.</a:t>
              </a:r>
              <a:endParaRPr sz="2000" b="0" i="0" u="none" strike="noStrike" cap="none">
                <a:solidFill>
                  <a:schemeClr val="dk1"/>
                </a:solidFill>
                <a:latin typeface="IBM Plex Sans"/>
                <a:ea typeface="IBM Plex Sans"/>
                <a:cs typeface="IBM Plex Sans"/>
                <a:sym typeface="IBM Plex Sans"/>
              </a:endParaRPr>
            </a:p>
          </p:txBody>
        </p:sp>
        <p:sp>
          <p:nvSpPr>
            <p:cNvPr id="1149" name="Google Shape;1149;p48"/>
            <p:cNvSpPr/>
            <p:nvPr/>
          </p:nvSpPr>
          <p:spPr>
            <a:xfrm>
              <a:off x="5056270" y="2074651"/>
              <a:ext cx="2119868" cy="1019932"/>
            </a:xfrm>
            <a:custGeom>
              <a:avLst/>
              <a:gdLst/>
              <a:ahLst/>
              <a:cxnLst/>
              <a:rect l="l" t="t" r="r" b="b"/>
              <a:pathLst>
                <a:path w="2119868" h="584793" extrusionOk="0">
                  <a:moveTo>
                    <a:pt x="0" y="0"/>
                  </a:moveTo>
                  <a:lnTo>
                    <a:pt x="2119868" y="0"/>
                  </a:lnTo>
                  <a:lnTo>
                    <a:pt x="2119868" y="584793"/>
                  </a:lnTo>
                  <a:lnTo>
                    <a:pt x="0" y="584793"/>
                  </a:lnTo>
                  <a:lnTo>
                    <a:pt x="0" y="0"/>
                  </a:lnTo>
                  <a:close/>
                </a:path>
              </a:pathLst>
            </a:custGeom>
            <a:solidFill>
              <a:srgbClr val="7788FB"/>
            </a:solidFill>
            <a:ln w="12700" cap="flat" cmpd="sng">
              <a:solidFill>
                <a:srgbClr val="7788FB"/>
              </a:solidFill>
              <a:prstDash val="solid"/>
              <a:miter lim="800000"/>
              <a:headEnd type="none" w="sm" len="sm"/>
              <a:tailEnd type="none" w="sm" len="sm"/>
            </a:ln>
          </p:spPr>
          <p:txBody>
            <a:bodyPr spcFirstLastPara="1" wrap="square" lIns="170675" tIns="97525" rIns="170675" bIns="97525" anchor="ctr" anchorCtr="0">
              <a:noAutofit/>
            </a:bodyPr>
            <a:lstStyle/>
            <a:p>
              <a:pPr marL="0" marR="0" lvl="0" indent="0" algn="ctr"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Benefits</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1150" name="Google Shape;1150;p48"/>
            <p:cNvSpPr/>
            <p:nvPr/>
          </p:nvSpPr>
          <p:spPr>
            <a:xfrm>
              <a:off x="5056270" y="3094583"/>
              <a:ext cx="2119868" cy="2849017"/>
            </a:xfrm>
            <a:custGeom>
              <a:avLst/>
              <a:gdLst/>
              <a:ahLst/>
              <a:cxnLst/>
              <a:rect l="l" t="t" r="r" b="b"/>
              <a:pathLst>
                <a:path w="2119868" h="2649611" extrusionOk="0">
                  <a:moveTo>
                    <a:pt x="0" y="0"/>
                  </a:moveTo>
                  <a:lnTo>
                    <a:pt x="2119868" y="0"/>
                  </a:lnTo>
                  <a:lnTo>
                    <a:pt x="2119868" y="2649611"/>
                  </a:lnTo>
                  <a:lnTo>
                    <a:pt x="0" y="2649611"/>
                  </a:lnTo>
                  <a:lnTo>
                    <a:pt x="0" y="0"/>
                  </a:lnTo>
                  <a:close/>
                </a:path>
              </a:pathLst>
            </a:custGeom>
            <a:solidFill>
              <a:srgbClr val="D5D9FC">
                <a:alpha val="89803"/>
              </a:srgbClr>
            </a:solidFill>
            <a:ln w="12700" cap="flat" cmpd="sng">
              <a:solidFill>
                <a:srgbClr val="D5D9FC">
                  <a:alpha val="89803"/>
                </a:srgbClr>
              </a:solidFill>
              <a:prstDash val="solid"/>
              <a:miter lim="800000"/>
              <a:headEnd type="none" w="sm" len="sm"/>
              <a:tailEnd type="none" w="sm" len="sm"/>
            </a:ln>
          </p:spPr>
          <p:txBody>
            <a:bodyPr spcFirstLastPara="1" wrap="square" lIns="106675" tIns="106675" rIns="142225" bIns="160000"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Increased revenue, reduced inventory costs, and improved customer experience.</a:t>
              </a:r>
              <a:endParaRPr sz="2000" b="0" i="0" u="none" strike="noStrike" cap="none">
                <a:solidFill>
                  <a:schemeClr val="dk1"/>
                </a:solidFill>
                <a:latin typeface="IBM Plex Sans"/>
                <a:ea typeface="IBM Plex Sans"/>
                <a:cs typeface="IBM Plex Sans"/>
                <a:sym typeface="IBM Plex Sans"/>
              </a:endParaRPr>
            </a:p>
          </p:txBody>
        </p:sp>
        <p:sp>
          <p:nvSpPr>
            <p:cNvPr id="1151" name="Google Shape;1151;p48"/>
            <p:cNvSpPr/>
            <p:nvPr/>
          </p:nvSpPr>
          <p:spPr>
            <a:xfrm>
              <a:off x="7472920" y="2074651"/>
              <a:ext cx="2119868" cy="1019932"/>
            </a:xfrm>
            <a:custGeom>
              <a:avLst/>
              <a:gdLst/>
              <a:ahLst/>
              <a:cxnLst/>
              <a:rect l="l" t="t" r="r" b="b"/>
              <a:pathLst>
                <a:path w="2119868" h="584793" extrusionOk="0">
                  <a:moveTo>
                    <a:pt x="0" y="0"/>
                  </a:moveTo>
                  <a:lnTo>
                    <a:pt x="2119868" y="0"/>
                  </a:lnTo>
                  <a:lnTo>
                    <a:pt x="2119868" y="584793"/>
                  </a:lnTo>
                  <a:lnTo>
                    <a:pt x="0" y="584793"/>
                  </a:lnTo>
                  <a:lnTo>
                    <a:pt x="0" y="0"/>
                  </a:lnTo>
                  <a:close/>
                </a:path>
              </a:pathLst>
            </a:custGeom>
            <a:solidFill>
              <a:srgbClr val="7788FB"/>
            </a:solidFill>
            <a:ln w="12700" cap="flat" cmpd="sng">
              <a:solidFill>
                <a:srgbClr val="7788FB"/>
              </a:solidFill>
              <a:prstDash val="solid"/>
              <a:miter lim="800000"/>
              <a:headEnd type="none" w="sm" len="sm"/>
              <a:tailEnd type="none" w="sm" len="sm"/>
            </a:ln>
          </p:spPr>
          <p:txBody>
            <a:bodyPr spcFirstLastPara="1" wrap="square" lIns="170675" tIns="97525" rIns="170675" bIns="97525" anchor="ctr" anchorCtr="0">
              <a:noAutofit/>
            </a:bodyPr>
            <a:lstStyle/>
            <a:p>
              <a:pPr marL="0" marR="0" lvl="0" indent="0" algn="ctr"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Challenges</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1152" name="Google Shape;1152;p48"/>
            <p:cNvSpPr/>
            <p:nvPr/>
          </p:nvSpPr>
          <p:spPr>
            <a:xfrm>
              <a:off x="7472920" y="3094583"/>
              <a:ext cx="2119868" cy="2849017"/>
            </a:xfrm>
            <a:custGeom>
              <a:avLst/>
              <a:gdLst/>
              <a:ahLst/>
              <a:cxnLst/>
              <a:rect l="l" t="t" r="r" b="b"/>
              <a:pathLst>
                <a:path w="2119868" h="2649611" extrusionOk="0">
                  <a:moveTo>
                    <a:pt x="0" y="0"/>
                  </a:moveTo>
                  <a:lnTo>
                    <a:pt x="2119868" y="0"/>
                  </a:lnTo>
                  <a:lnTo>
                    <a:pt x="2119868" y="2649611"/>
                  </a:lnTo>
                  <a:lnTo>
                    <a:pt x="0" y="2649611"/>
                  </a:lnTo>
                  <a:lnTo>
                    <a:pt x="0" y="0"/>
                  </a:lnTo>
                  <a:close/>
                </a:path>
              </a:pathLst>
            </a:custGeom>
            <a:solidFill>
              <a:srgbClr val="D5D9FC">
                <a:alpha val="89803"/>
              </a:srgbClr>
            </a:solidFill>
            <a:ln w="12700" cap="flat" cmpd="sng">
              <a:solidFill>
                <a:srgbClr val="D5D9FC">
                  <a:alpha val="89803"/>
                </a:srgbClr>
              </a:solidFill>
              <a:prstDash val="solid"/>
              <a:miter lim="800000"/>
              <a:headEnd type="none" w="sm" len="sm"/>
              <a:tailEnd type="none" w="sm" len="sm"/>
            </a:ln>
          </p:spPr>
          <p:txBody>
            <a:bodyPr spcFirstLastPara="1" wrap="square" lIns="106675" tIns="106675" rIns="142225" bIns="160000"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Customer perception, implementation complexity, regulatory compliance.</a:t>
              </a:r>
              <a:endParaRPr sz="2000" b="0" i="0" u="none" strike="noStrike" cap="none">
                <a:solidFill>
                  <a:schemeClr val="dk1"/>
                </a:solidFill>
                <a:latin typeface="IBM Plex Sans"/>
                <a:ea typeface="IBM Plex Sans"/>
                <a:cs typeface="IBM Plex Sans"/>
                <a:sym typeface="IBM Plex Sans"/>
              </a:endParaRPr>
            </a:p>
          </p:txBody>
        </p:sp>
        <p:sp>
          <p:nvSpPr>
            <p:cNvPr id="1153" name="Google Shape;1153;p48"/>
            <p:cNvSpPr/>
            <p:nvPr/>
          </p:nvSpPr>
          <p:spPr>
            <a:xfrm>
              <a:off x="9889571" y="2074651"/>
              <a:ext cx="2119868" cy="1019932"/>
            </a:xfrm>
            <a:custGeom>
              <a:avLst/>
              <a:gdLst/>
              <a:ahLst/>
              <a:cxnLst/>
              <a:rect l="l" t="t" r="r" b="b"/>
              <a:pathLst>
                <a:path w="2119868" h="584793" extrusionOk="0">
                  <a:moveTo>
                    <a:pt x="0" y="0"/>
                  </a:moveTo>
                  <a:lnTo>
                    <a:pt x="2119868" y="0"/>
                  </a:lnTo>
                  <a:lnTo>
                    <a:pt x="2119868" y="584793"/>
                  </a:lnTo>
                  <a:lnTo>
                    <a:pt x="0" y="584793"/>
                  </a:lnTo>
                  <a:lnTo>
                    <a:pt x="0" y="0"/>
                  </a:lnTo>
                  <a:close/>
                </a:path>
              </a:pathLst>
            </a:custGeom>
            <a:solidFill>
              <a:srgbClr val="7788FB"/>
            </a:solidFill>
            <a:ln w="12700" cap="flat" cmpd="sng">
              <a:solidFill>
                <a:srgbClr val="7788FB"/>
              </a:solidFill>
              <a:prstDash val="solid"/>
              <a:miter lim="800000"/>
              <a:headEnd type="none" w="sm" len="sm"/>
              <a:tailEnd type="none" w="sm" len="sm"/>
            </a:ln>
          </p:spPr>
          <p:txBody>
            <a:bodyPr spcFirstLastPara="1" wrap="square" lIns="170675" tIns="97525" rIns="170675" bIns="97525" anchor="ctr" anchorCtr="0">
              <a:noAutofit/>
            </a:bodyPr>
            <a:lstStyle/>
            <a:p>
              <a:pPr marL="0" marR="0" lvl="0" indent="0" algn="ctr"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Examples</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1154" name="Google Shape;1154;p48"/>
            <p:cNvSpPr/>
            <p:nvPr/>
          </p:nvSpPr>
          <p:spPr>
            <a:xfrm>
              <a:off x="9889571" y="3094583"/>
              <a:ext cx="2119868" cy="2849017"/>
            </a:xfrm>
            <a:custGeom>
              <a:avLst/>
              <a:gdLst/>
              <a:ahLst/>
              <a:cxnLst/>
              <a:rect l="l" t="t" r="r" b="b"/>
              <a:pathLst>
                <a:path w="2119868" h="2649611" extrusionOk="0">
                  <a:moveTo>
                    <a:pt x="0" y="0"/>
                  </a:moveTo>
                  <a:lnTo>
                    <a:pt x="2119868" y="0"/>
                  </a:lnTo>
                  <a:lnTo>
                    <a:pt x="2119868" y="2649611"/>
                  </a:lnTo>
                  <a:lnTo>
                    <a:pt x="0" y="2649611"/>
                  </a:lnTo>
                  <a:lnTo>
                    <a:pt x="0" y="0"/>
                  </a:lnTo>
                  <a:close/>
                </a:path>
              </a:pathLst>
            </a:custGeom>
            <a:solidFill>
              <a:srgbClr val="D5D9FC">
                <a:alpha val="89803"/>
              </a:srgbClr>
            </a:solidFill>
            <a:ln w="12700" cap="flat" cmpd="sng">
              <a:solidFill>
                <a:srgbClr val="D5D9FC">
                  <a:alpha val="89803"/>
                </a:srgbClr>
              </a:solidFill>
              <a:prstDash val="solid"/>
              <a:miter lim="800000"/>
              <a:headEnd type="none" w="sm" len="sm"/>
              <a:tailEnd type="none" w="sm" len="sm"/>
            </a:ln>
          </p:spPr>
          <p:txBody>
            <a:bodyPr spcFirstLastPara="1" wrap="square" lIns="106675" tIns="106675" rIns="142225" bIns="160000"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Airlines, hotels, ride-sharing services, and online retailers using dynamic pricing strategies.</a:t>
              </a:r>
              <a:endParaRPr sz="2000" b="0" i="0" u="none" strike="noStrike" cap="none">
                <a:solidFill>
                  <a:schemeClr val="dk1"/>
                </a:solidFill>
                <a:latin typeface="IBM Plex Sans"/>
                <a:ea typeface="IBM Plex Sans"/>
                <a:cs typeface="IBM Plex Sans"/>
                <a:sym typeface="IBM Plex Sans"/>
              </a:endParaRPr>
            </a:p>
          </p:txBody>
        </p:sp>
      </p:grpSp>
      <p:sp>
        <p:nvSpPr>
          <p:cNvPr id="1155" name="Google Shape;1155;p48"/>
          <p:cNvSpPr txBox="1"/>
          <p:nvPr/>
        </p:nvSpPr>
        <p:spPr>
          <a:xfrm>
            <a:off x="288636" y="1218644"/>
            <a:ext cx="5807364" cy="504379"/>
          </a:xfrm>
          <a:prstGeom prst="rect">
            <a:avLst/>
          </a:prstGeom>
          <a:noFill/>
          <a:ln>
            <a:noFill/>
          </a:ln>
        </p:spPr>
        <p:txBody>
          <a:bodyPr spcFirstLastPara="1" wrap="square" lIns="59650" tIns="29825" rIns="0" bIns="0" anchor="t" anchorCtr="0">
            <a:normAutofit/>
          </a:bodyPr>
          <a:lstStyle/>
          <a:p>
            <a:pPr marL="0" marR="0" lvl="0" indent="0" algn="l" rtl="0">
              <a:spcBef>
                <a:spcPts val="0"/>
              </a:spcBef>
              <a:spcAft>
                <a:spcPts val="0"/>
              </a:spcAft>
              <a:buNone/>
            </a:pPr>
            <a:r>
              <a:rPr lang="en-US" sz="2400" b="1">
                <a:solidFill>
                  <a:schemeClr val="dk1"/>
                </a:solidFill>
                <a:latin typeface="IBM Plex Sans"/>
                <a:ea typeface="IBM Plex Sans"/>
                <a:cs typeface="IBM Plex Sans"/>
                <a:sym typeface="IBM Plex Sans"/>
              </a:rPr>
              <a:t>Responding to Market Signals</a:t>
            </a:r>
            <a:endParaRPr sz="2400" b="1">
              <a:solidFill>
                <a:schemeClr val="dk1"/>
              </a:solidFill>
              <a:latin typeface="IBM Plex Sans"/>
              <a:ea typeface="IBM Plex Sans"/>
              <a:cs typeface="IBM Plex Sans"/>
              <a:sym typeface="IBM Plex Sans"/>
            </a:endParaRPr>
          </a:p>
        </p:txBody>
      </p:sp>
      <p:sp>
        <p:nvSpPr>
          <p:cNvPr id="1156" name="Google Shape;1156;p48"/>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1157" name="Google Shape;1157;p48"/>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49"/>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lnSpc>
                <a:spcPct val="90000"/>
              </a:lnSpc>
              <a:spcBef>
                <a:spcPts val="0"/>
              </a:spcBef>
              <a:spcAft>
                <a:spcPts val="0"/>
              </a:spcAft>
              <a:buNone/>
            </a:pPr>
            <a:r>
              <a:rPr lang="en-US" sz="3200">
                <a:latin typeface="IBM Plex Sans"/>
                <a:ea typeface="IBM Plex Sans"/>
                <a:cs typeface="IBM Plex Sans"/>
                <a:sym typeface="IBM Plex Sans"/>
              </a:rPr>
              <a:t>Use Case 2 - Personalized Product Recommendations</a:t>
            </a:r>
            <a:endParaRPr sz="3200">
              <a:latin typeface="IBM Plex Sans"/>
              <a:ea typeface="IBM Plex Sans"/>
              <a:cs typeface="IBM Plex Sans"/>
              <a:sym typeface="IBM Plex Sans"/>
            </a:endParaRPr>
          </a:p>
        </p:txBody>
      </p:sp>
      <p:grpSp>
        <p:nvGrpSpPr>
          <p:cNvPr id="1164" name="Google Shape;1164;p49"/>
          <p:cNvGrpSpPr/>
          <p:nvPr/>
        </p:nvGrpSpPr>
        <p:grpSpPr>
          <a:xfrm>
            <a:off x="197235" y="1425553"/>
            <a:ext cx="11797530" cy="5428350"/>
            <a:chOff x="0" y="4097"/>
            <a:chExt cx="11797530" cy="5428350"/>
          </a:xfrm>
        </p:grpSpPr>
        <p:sp>
          <p:nvSpPr>
            <p:cNvPr id="1165" name="Google Shape;1165;p49"/>
            <p:cNvSpPr/>
            <p:nvPr/>
          </p:nvSpPr>
          <p:spPr>
            <a:xfrm>
              <a:off x="0" y="225497"/>
              <a:ext cx="11797530" cy="141750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9"/>
            <p:cNvSpPr txBox="1"/>
            <p:nvPr/>
          </p:nvSpPr>
          <p:spPr>
            <a:xfrm>
              <a:off x="0" y="225497"/>
              <a:ext cx="11797530" cy="1417500"/>
            </a:xfrm>
            <a:prstGeom prst="rect">
              <a:avLst/>
            </a:prstGeom>
            <a:noFill/>
            <a:ln>
              <a:noFill/>
            </a:ln>
          </p:spPr>
          <p:txBody>
            <a:bodyPr spcFirstLastPara="1" wrap="square" lIns="915600" tIns="312400" rIns="915600"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They analyze customer data to provide personalized product suggestions.</a:t>
              </a:r>
              <a:endParaRPr sz="2000" b="0" i="0" u="none" strike="noStrike" cap="none">
                <a:solidFill>
                  <a:schemeClr val="dk1"/>
                </a:solidFill>
                <a:latin typeface="IBM Plex Sans"/>
                <a:ea typeface="IBM Plex Sans"/>
                <a:cs typeface="IBM Plex Sans"/>
                <a:sym typeface="IBM Plex Sans"/>
              </a:endParaRPr>
            </a:p>
            <a:p>
              <a:pPr marL="228600" marR="0" lvl="1" indent="-228600" algn="l" rtl="0">
                <a:lnSpc>
                  <a:spcPct val="90000"/>
                </a:lnSpc>
                <a:spcBef>
                  <a:spcPts val="30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Data analyzed includes purchase history, browsing behavior, and demographic information.</a:t>
              </a:r>
              <a:endParaRPr sz="2000" b="0" i="0" u="none" strike="noStrike" cap="none">
                <a:solidFill>
                  <a:schemeClr val="dk1"/>
                </a:solidFill>
                <a:latin typeface="IBM Plex Sans"/>
                <a:ea typeface="IBM Plex Sans"/>
                <a:cs typeface="IBM Plex Sans"/>
                <a:sym typeface="IBM Plex Sans"/>
              </a:endParaRPr>
            </a:p>
          </p:txBody>
        </p:sp>
        <p:sp>
          <p:nvSpPr>
            <p:cNvPr id="1167" name="Google Shape;1167;p49"/>
            <p:cNvSpPr/>
            <p:nvPr/>
          </p:nvSpPr>
          <p:spPr>
            <a:xfrm>
              <a:off x="589876" y="4097"/>
              <a:ext cx="8258271" cy="44280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txBox="1"/>
            <p:nvPr/>
          </p:nvSpPr>
          <p:spPr>
            <a:xfrm>
              <a:off x="611492" y="25713"/>
              <a:ext cx="8215039" cy="399568"/>
            </a:xfrm>
            <a:prstGeom prst="rect">
              <a:avLst/>
            </a:prstGeom>
            <a:noFill/>
            <a:ln>
              <a:noFill/>
            </a:ln>
          </p:spPr>
          <p:txBody>
            <a:bodyPr spcFirstLastPara="1" wrap="square" lIns="312125" tIns="0" rIns="31212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AI-powered recommendation engines: </a:t>
              </a:r>
              <a:endParaRPr sz="2400">
                <a:solidFill>
                  <a:schemeClr val="lt1"/>
                </a:solidFill>
                <a:latin typeface="IBM Plex Sans"/>
                <a:ea typeface="IBM Plex Sans"/>
                <a:cs typeface="IBM Plex Sans"/>
                <a:sym typeface="IBM Plex Sans"/>
              </a:endParaRPr>
            </a:p>
          </p:txBody>
        </p:sp>
        <p:sp>
          <p:nvSpPr>
            <p:cNvPr id="1169" name="Google Shape;1169;p49"/>
            <p:cNvSpPr/>
            <p:nvPr/>
          </p:nvSpPr>
          <p:spPr>
            <a:xfrm>
              <a:off x="0" y="1945397"/>
              <a:ext cx="11797530" cy="1063125"/>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9"/>
            <p:cNvSpPr txBox="1"/>
            <p:nvPr/>
          </p:nvSpPr>
          <p:spPr>
            <a:xfrm>
              <a:off x="0" y="1945397"/>
              <a:ext cx="11797530" cy="1063125"/>
            </a:xfrm>
            <a:prstGeom prst="rect">
              <a:avLst/>
            </a:prstGeom>
            <a:noFill/>
            <a:ln>
              <a:noFill/>
            </a:ln>
          </p:spPr>
          <p:txBody>
            <a:bodyPr spcFirstLastPara="1" wrap="square" lIns="915600" tIns="312400" rIns="915600"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Increased sales, enhanced customer experience, and improved inventory management.</a:t>
              </a:r>
              <a:endParaRPr sz="2000" b="0" i="0" u="none" strike="noStrike" cap="none">
                <a:solidFill>
                  <a:schemeClr val="dk1"/>
                </a:solidFill>
                <a:latin typeface="IBM Plex Sans"/>
                <a:ea typeface="IBM Plex Sans"/>
                <a:cs typeface="IBM Plex Sans"/>
                <a:sym typeface="IBM Plex Sans"/>
              </a:endParaRPr>
            </a:p>
          </p:txBody>
        </p:sp>
        <p:sp>
          <p:nvSpPr>
            <p:cNvPr id="1171" name="Google Shape;1171;p49"/>
            <p:cNvSpPr/>
            <p:nvPr/>
          </p:nvSpPr>
          <p:spPr>
            <a:xfrm>
              <a:off x="589876" y="1723997"/>
              <a:ext cx="8258271" cy="44280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9"/>
            <p:cNvSpPr txBox="1"/>
            <p:nvPr/>
          </p:nvSpPr>
          <p:spPr>
            <a:xfrm>
              <a:off x="611492" y="1745613"/>
              <a:ext cx="8215039" cy="399568"/>
            </a:xfrm>
            <a:prstGeom prst="rect">
              <a:avLst/>
            </a:prstGeom>
            <a:noFill/>
            <a:ln>
              <a:noFill/>
            </a:ln>
          </p:spPr>
          <p:txBody>
            <a:bodyPr spcFirstLastPara="1" wrap="square" lIns="312125" tIns="0" rIns="31212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Benefits:</a:t>
              </a:r>
              <a:endParaRPr sz="2400">
                <a:solidFill>
                  <a:schemeClr val="lt1"/>
                </a:solidFill>
                <a:latin typeface="IBM Plex Sans"/>
                <a:ea typeface="IBM Plex Sans"/>
                <a:cs typeface="IBM Plex Sans"/>
                <a:sym typeface="IBM Plex Sans"/>
              </a:endParaRPr>
            </a:p>
          </p:txBody>
        </p:sp>
        <p:sp>
          <p:nvSpPr>
            <p:cNvPr id="1173" name="Google Shape;1173;p49"/>
            <p:cNvSpPr/>
            <p:nvPr/>
          </p:nvSpPr>
          <p:spPr>
            <a:xfrm>
              <a:off x="0" y="3310922"/>
              <a:ext cx="11797530" cy="75600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9"/>
            <p:cNvSpPr txBox="1"/>
            <p:nvPr/>
          </p:nvSpPr>
          <p:spPr>
            <a:xfrm>
              <a:off x="0" y="3310922"/>
              <a:ext cx="11797530" cy="756000"/>
            </a:xfrm>
            <a:prstGeom prst="rect">
              <a:avLst/>
            </a:prstGeom>
            <a:noFill/>
            <a:ln>
              <a:noFill/>
            </a:ln>
          </p:spPr>
          <p:txBody>
            <a:bodyPr spcFirstLastPara="1" wrap="square" lIns="915600" tIns="312400" rIns="915600"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Data privacy concerns, recommendation fatigue, cold start problem.</a:t>
              </a:r>
              <a:endParaRPr sz="2000" b="0" i="0" u="none" strike="noStrike" cap="none">
                <a:solidFill>
                  <a:schemeClr val="dk1"/>
                </a:solidFill>
                <a:latin typeface="IBM Plex Sans"/>
                <a:ea typeface="IBM Plex Sans"/>
                <a:cs typeface="IBM Plex Sans"/>
                <a:sym typeface="IBM Plex Sans"/>
              </a:endParaRPr>
            </a:p>
          </p:txBody>
        </p:sp>
        <p:sp>
          <p:nvSpPr>
            <p:cNvPr id="1175" name="Google Shape;1175;p49"/>
            <p:cNvSpPr/>
            <p:nvPr/>
          </p:nvSpPr>
          <p:spPr>
            <a:xfrm>
              <a:off x="589876" y="3089522"/>
              <a:ext cx="8258271" cy="44280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9"/>
            <p:cNvSpPr txBox="1"/>
            <p:nvPr/>
          </p:nvSpPr>
          <p:spPr>
            <a:xfrm>
              <a:off x="611492" y="3111138"/>
              <a:ext cx="8215039" cy="399568"/>
            </a:xfrm>
            <a:prstGeom prst="rect">
              <a:avLst/>
            </a:prstGeom>
            <a:noFill/>
            <a:ln>
              <a:noFill/>
            </a:ln>
          </p:spPr>
          <p:txBody>
            <a:bodyPr spcFirstLastPara="1" wrap="square" lIns="312125" tIns="0" rIns="31212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Challenges:</a:t>
              </a:r>
              <a:endParaRPr sz="2400">
                <a:solidFill>
                  <a:schemeClr val="lt1"/>
                </a:solidFill>
                <a:latin typeface="IBM Plex Sans"/>
                <a:ea typeface="IBM Plex Sans"/>
                <a:cs typeface="IBM Plex Sans"/>
                <a:sym typeface="IBM Plex Sans"/>
              </a:endParaRPr>
            </a:p>
          </p:txBody>
        </p:sp>
        <p:sp>
          <p:nvSpPr>
            <p:cNvPr id="1177" name="Google Shape;1177;p49"/>
            <p:cNvSpPr/>
            <p:nvPr/>
          </p:nvSpPr>
          <p:spPr>
            <a:xfrm>
              <a:off x="0" y="4369322"/>
              <a:ext cx="11797530" cy="1063125"/>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9"/>
            <p:cNvSpPr txBox="1"/>
            <p:nvPr/>
          </p:nvSpPr>
          <p:spPr>
            <a:xfrm>
              <a:off x="0" y="4369322"/>
              <a:ext cx="11797530" cy="1063125"/>
            </a:xfrm>
            <a:prstGeom prst="rect">
              <a:avLst/>
            </a:prstGeom>
            <a:noFill/>
            <a:ln>
              <a:noFill/>
            </a:ln>
          </p:spPr>
          <p:txBody>
            <a:bodyPr spcFirstLastPara="1" wrap="square" lIns="915600" tIns="312400" rIns="915600"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Amazon, Netflix, Spotify, and other online retailers employing recommendation engines.</a:t>
              </a:r>
              <a:endParaRPr sz="2000" b="0" i="0" u="none" strike="noStrike" cap="none">
                <a:solidFill>
                  <a:schemeClr val="dk1"/>
                </a:solidFill>
                <a:latin typeface="IBM Plex Sans"/>
                <a:ea typeface="IBM Plex Sans"/>
                <a:cs typeface="IBM Plex Sans"/>
                <a:sym typeface="IBM Plex Sans"/>
              </a:endParaRPr>
            </a:p>
          </p:txBody>
        </p:sp>
        <p:sp>
          <p:nvSpPr>
            <p:cNvPr id="1179" name="Google Shape;1179;p49"/>
            <p:cNvSpPr/>
            <p:nvPr/>
          </p:nvSpPr>
          <p:spPr>
            <a:xfrm>
              <a:off x="589876" y="4147922"/>
              <a:ext cx="8258271" cy="44280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9"/>
            <p:cNvSpPr txBox="1"/>
            <p:nvPr/>
          </p:nvSpPr>
          <p:spPr>
            <a:xfrm>
              <a:off x="611492" y="4169538"/>
              <a:ext cx="8215039" cy="399568"/>
            </a:xfrm>
            <a:prstGeom prst="rect">
              <a:avLst/>
            </a:prstGeom>
            <a:noFill/>
            <a:ln>
              <a:noFill/>
            </a:ln>
          </p:spPr>
          <p:txBody>
            <a:bodyPr spcFirstLastPara="1" wrap="square" lIns="312125" tIns="0" rIns="31212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Examples:</a:t>
              </a:r>
              <a:endParaRPr sz="2400">
                <a:solidFill>
                  <a:schemeClr val="lt1"/>
                </a:solidFill>
                <a:latin typeface="IBM Plex Sans"/>
                <a:ea typeface="IBM Plex Sans"/>
                <a:cs typeface="IBM Plex Sans"/>
                <a:sym typeface="IBM Plex Sans"/>
              </a:endParaRPr>
            </a:p>
          </p:txBody>
        </p:sp>
      </p:grpSp>
      <p:sp>
        <p:nvSpPr>
          <p:cNvPr id="1181" name="Google Shape;1181;p49"/>
          <p:cNvSpPr txBox="1"/>
          <p:nvPr/>
        </p:nvSpPr>
        <p:spPr>
          <a:xfrm>
            <a:off x="197235" y="1029814"/>
            <a:ext cx="5805439" cy="480343"/>
          </a:xfrm>
          <a:prstGeom prst="rect">
            <a:avLst/>
          </a:prstGeom>
          <a:noFill/>
          <a:ln>
            <a:noFill/>
          </a:ln>
        </p:spPr>
        <p:txBody>
          <a:bodyPr spcFirstLastPara="1" wrap="square" lIns="59650" tIns="29825" rIns="0" bIns="0" anchor="t" anchorCtr="0">
            <a:normAutofit/>
          </a:bodyPr>
          <a:lstStyle/>
          <a:p>
            <a:pPr marL="0" marR="0" lvl="0" indent="0" algn="l" rtl="0">
              <a:spcBef>
                <a:spcPts val="0"/>
              </a:spcBef>
              <a:spcAft>
                <a:spcPts val="0"/>
              </a:spcAft>
              <a:buNone/>
            </a:pPr>
            <a:r>
              <a:rPr lang="en-US" sz="2400" b="1">
                <a:solidFill>
                  <a:schemeClr val="dk1"/>
                </a:solidFill>
                <a:latin typeface="IBM Plex Sans"/>
                <a:ea typeface="IBM Plex Sans"/>
                <a:cs typeface="IBM Plex Sans"/>
                <a:sym typeface="IBM Plex Sans"/>
              </a:rPr>
              <a:t>Custom Shopping Journey</a:t>
            </a:r>
            <a:endParaRPr sz="2400">
              <a:solidFill>
                <a:schemeClr val="dk1"/>
              </a:solidFill>
              <a:latin typeface="IBM Plex Sans"/>
              <a:ea typeface="IBM Plex Sans"/>
              <a:cs typeface="IBM Plex Sans"/>
              <a:sym typeface="IBM Plex Sans"/>
            </a:endParaRPr>
          </a:p>
        </p:txBody>
      </p:sp>
      <p:sp>
        <p:nvSpPr>
          <p:cNvPr id="1182" name="Google Shape;1182;p49"/>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1183" name="Google Shape;1183;p49"/>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63474F-A997-701F-5EE0-51A1C454FE30}"/>
              </a:ext>
            </a:extLst>
          </p:cNvPr>
          <p:cNvSpPr>
            <a:spLocks noGrp="1"/>
          </p:cNvSpPr>
          <p:nvPr>
            <p:ph type="title"/>
          </p:nvPr>
        </p:nvSpPr>
        <p:spPr>
          <a:xfrm>
            <a:off x="525602" y="1748739"/>
            <a:ext cx="11795606" cy="876860"/>
          </a:xfrm>
        </p:spPr>
        <p:txBody>
          <a:bodyPr wrap="square" anchor="b">
            <a:normAutofit/>
          </a:bodyPr>
          <a:lstStyle/>
          <a:p>
            <a:r>
              <a:rPr lang="en-IN" dirty="0"/>
              <a:t>Thank you!</a:t>
            </a:r>
            <a:endParaRPr lang="en-CA" dirty="0"/>
          </a:p>
        </p:txBody>
      </p:sp>
      <p:sp>
        <p:nvSpPr>
          <p:cNvPr id="4" name="Slide Number Placeholder 3" hidden="1">
            <a:extLst>
              <a:ext uri="{FF2B5EF4-FFF2-40B4-BE49-F238E27FC236}">
                <a16:creationId xmlns:a16="http://schemas.microsoft.com/office/drawing/2014/main" id="{6BBCE8B3-B1C3-7943-6453-6DAD8D2D5EA3}"/>
              </a:ext>
            </a:extLst>
          </p:cNvPr>
          <p:cNvSpPr>
            <a:spLocks noGrp="1"/>
          </p:cNvSpPr>
          <p:nvPr>
            <p:ph type="sldNum" idx="4294967295"/>
          </p:nvPr>
        </p:nvSpPr>
        <p:spPr>
          <a:xfrm>
            <a:off x="11091334" y="6663301"/>
            <a:ext cx="1100666" cy="163886"/>
          </a:xfrm>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52</a:t>
            </a:fld>
            <a:endParaRPr lang="en-US"/>
          </a:p>
        </p:txBody>
      </p:sp>
      <p:sp>
        <p:nvSpPr>
          <p:cNvPr id="5" name="Rectangle 4">
            <a:extLst>
              <a:ext uri="{FF2B5EF4-FFF2-40B4-BE49-F238E27FC236}">
                <a16:creationId xmlns:a16="http://schemas.microsoft.com/office/drawing/2014/main" id="{663257C3-1E15-DC84-2845-099067DC7D89}"/>
              </a:ext>
            </a:extLst>
          </p:cNvPr>
          <p:cNvSpPr/>
          <p:nvPr/>
        </p:nvSpPr>
        <p:spPr>
          <a:xfrm>
            <a:off x="525602" y="1272209"/>
            <a:ext cx="2157963" cy="47653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2244438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21325-5C08-4D72-19D2-8FEC7D3DC290}"/>
              </a:ext>
            </a:extLst>
          </p:cNvPr>
          <p:cNvSpPr>
            <a:spLocks noGrp="1"/>
          </p:cNvSpPr>
          <p:nvPr>
            <p:ph type="title"/>
          </p:nvPr>
        </p:nvSpPr>
        <p:spPr/>
        <p:txBody>
          <a:bodyPr/>
          <a:lstStyle/>
          <a:p>
            <a:r>
              <a:rPr lang="en-IN" dirty="0"/>
              <a:t>Machine Learning Types</a:t>
            </a:r>
            <a:endParaRPr lang="en-CA" dirty="0"/>
          </a:p>
        </p:txBody>
      </p:sp>
      <p:pic>
        <p:nvPicPr>
          <p:cNvPr id="6" name="Picture 5">
            <a:extLst>
              <a:ext uri="{FF2B5EF4-FFF2-40B4-BE49-F238E27FC236}">
                <a16:creationId xmlns:a16="http://schemas.microsoft.com/office/drawing/2014/main" id="{F86CF1D2-F684-4ACD-5C3E-A4E69533D452}"/>
              </a:ext>
            </a:extLst>
          </p:cNvPr>
          <p:cNvPicPr>
            <a:picLocks noChangeAspect="1"/>
          </p:cNvPicPr>
          <p:nvPr/>
        </p:nvPicPr>
        <p:blipFill>
          <a:blip r:embed="rId2"/>
          <a:stretch>
            <a:fillRect/>
          </a:stretch>
        </p:blipFill>
        <p:spPr>
          <a:xfrm>
            <a:off x="993531" y="1265605"/>
            <a:ext cx="8352692" cy="5132631"/>
          </a:xfrm>
          <a:prstGeom prst="rect">
            <a:avLst/>
          </a:prstGeom>
        </p:spPr>
      </p:pic>
      <p:sp>
        <p:nvSpPr>
          <p:cNvPr id="4" name="Slide Number Placeholder 3">
            <a:extLst>
              <a:ext uri="{FF2B5EF4-FFF2-40B4-BE49-F238E27FC236}">
                <a16:creationId xmlns:a16="http://schemas.microsoft.com/office/drawing/2014/main" id="{98A1F3BB-2836-EC9B-FE92-1AAB3F609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3615599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21325-5C08-4D72-19D2-8FEC7D3DC290}"/>
              </a:ext>
            </a:extLst>
          </p:cNvPr>
          <p:cNvSpPr>
            <a:spLocks noGrp="1"/>
          </p:cNvSpPr>
          <p:nvPr>
            <p:ph type="title"/>
          </p:nvPr>
        </p:nvSpPr>
        <p:spPr/>
        <p:txBody>
          <a:bodyPr/>
          <a:lstStyle/>
          <a:p>
            <a:r>
              <a:rPr lang="en-IN" dirty="0"/>
              <a:t>Supervised Vs Unsupervised</a:t>
            </a:r>
            <a:endParaRPr lang="en-CA" dirty="0"/>
          </a:p>
        </p:txBody>
      </p:sp>
      <p:sp>
        <p:nvSpPr>
          <p:cNvPr id="4" name="Slide Number Placeholder 3">
            <a:extLst>
              <a:ext uri="{FF2B5EF4-FFF2-40B4-BE49-F238E27FC236}">
                <a16:creationId xmlns:a16="http://schemas.microsoft.com/office/drawing/2014/main" id="{98A1F3BB-2836-EC9B-FE92-1AAB3F609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9" name="TextBox 8">
            <a:extLst>
              <a:ext uri="{FF2B5EF4-FFF2-40B4-BE49-F238E27FC236}">
                <a16:creationId xmlns:a16="http://schemas.microsoft.com/office/drawing/2014/main" id="{FF072761-6598-B04B-BD18-D888F9BA0CAF}"/>
              </a:ext>
            </a:extLst>
          </p:cNvPr>
          <p:cNvSpPr txBox="1"/>
          <p:nvPr/>
        </p:nvSpPr>
        <p:spPr>
          <a:xfrm>
            <a:off x="650632" y="1828800"/>
            <a:ext cx="10119946" cy="3539430"/>
          </a:xfrm>
          <a:prstGeom prst="rect">
            <a:avLst/>
          </a:prstGeom>
          <a:noFill/>
        </p:spPr>
        <p:txBody>
          <a:bodyPr wrap="square" rtlCol="0">
            <a:spAutoFit/>
          </a:bodyPr>
          <a:lstStyle/>
          <a:p>
            <a:pPr marL="285750" indent="-285750" algn="l">
              <a:buFont typeface="Arial" panose="020B0604020202020204" pitchFamily="34" charset="0"/>
              <a:buChar char="•"/>
            </a:pPr>
            <a:r>
              <a:rPr lang="en-US" b="1" i="0" dirty="0">
                <a:solidFill>
                  <a:srgbClr val="333333"/>
                </a:solidFill>
                <a:effectLst/>
                <a:latin typeface="Merriweather" panose="00000500000000000000" pitchFamily="2" charset="0"/>
              </a:rPr>
              <a:t>Supervised Learning:</a:t>
            </a:r>
          </a:p>
          <a:p>
            <a:pPr marL="285750" indent="-285750" algn="l">
              <a:buFont typeface="Arial" panose="020B0604020202020204" pitchFamily="34" charset="0"/>
              <a:buChar char="•"/>
            </a:pPr>
            <a:endParaRPr lang="en-US" b="1" i="0" dirty="0">
              <a:solidFill>
                <a:srgbClr val="333333"/>
              </a:solidFill>
              <a:effectLst/>
              <a:latin typeface="Merriweather" panose="00000500000000000000" pitchFamily="2" charset="0"/>
            </a:endParaRPr>
          </a:p>
          <a:p>
            <a:pPr marL="720725" lvl="7" indent="-360363">
              <a:buFont typeface="Arial" panose="020B0604020202020204" pitchFamily="34" charset="0"/>
              <a:buChar char="•"/>
            </a:pPr>
            <a:r>
              <a:rPr lang="en-US" b="0" i="0" dirty="0">
                <a:solidFill>
                  <a:srgbClr val="333333"/>
                </a:solidFill>
                <a:effectLst/>
                <a:latin typeface="Merriweather" panose="00000500000000000000" pitchFamily="2" charset="0"/>
              </a:rPr>
              <a:t>the machine has a "supervisor" or a "teacher" who gives the machine all the answers, like whether it's a apple in the picture or Mango. </a:t>
            </a:r>
          </a:p>
          <a:p>
            <a:pPr marL="720725" lvl="7" indent="-360363">
              <a:buFont typeface="Arial" panose="020B0604020202020204" pitchFamily="34" charset="0"/>
              <a:buChar char="•"/>
            </a:pPr>
            <a:endParaRPr lang="en-US" b="0" i="0" dirty="0">
              <a:solidFill>
                <a:srgbClr val="333333"/>
              </a:solidFill>
              <a:effectLst/>
              <a:latin typeface="Merriweather" panose="00000500000000000000" pitchFamily="2" charset="0"/>
            </a:endParaRPr>
          </a:p>
          <a:p>
            <a:pPr marL="720725" lvl="7" indent="-360363">
              <a:buFont typeface="Arial" panose="020B0604020202020204" pitchFamily="34" charset="0"/>
              <a:buChar char="•"/>
            </a:pPr>
            <a:r>
              <a:rPr lang="en-US" b="0" i="0" dirty="0">
                <a:solidFill>
                  <a:srgbClr val="333333"/>
                </a:solidFill>
                <a:effectLst/>
                <a:latin typeface="Merriweather" panose="00000500000000000000" pitchFamily="2" charset="0"/>
              </a:rPr>
              <a:t>The teacher has already divided (labeled) the data into apple pear and mango</a:t>
            </a:r>
          </a:p>
          <a:p>
            <a:pPr marL="720725" lvl="7" indent="-360363">
              <a:buFont typeface="Arial" panose="020B0604020202020204" pitchFamily="34" charset="0"/>
              <a:buChar char="•"/>
            </a:pPr>
            <a:endParaRPr lang="en-US" b="0" i="0" dirty="0">
              <a:solidFill>
                <a:srgbClr val="333333"/>
              </a:solidFill>
              <a:effectLst/>
              <a:latin typeface="Merriweather" panose="00000500000000000000" pitchFamily="2" charset="0"/>
            </a:endParaRPr>
          </a:p>
          <a:p>
            <a:pPr marL="720725" lvl="4" indent="-360363">
              <a:buFont typeface="Arial" panose="020B0604020202020204" pitchFamily="34" charset="0"/>
              <a:buChar char="•"/>
            </a:pPr>
            <a:r>
              <a:rPr lang="en-US" b="0" i="0" dirty="0">
                <a:solidFill>
                  <a:srgbClr val="333333"/>
                </a:solidFill>
                <a:effectLst/>
                <a:latin typeface="Merriweather" panose="00000500000000000000" pitchFamily="2" charset="0"/>
              </a:rPr>
              <a:t>the machine is using these examples to learn. One by one. </a:t>
            </a:r>
          </a:p>
          <a:p>
            <a:pPr marL="285750" lvl="4" indent="-285750">
              <a:buFont typeface="Arial" panose="020B0604020202020204" pitchFamily="34" charset="0"/>
              <a:buChar char="•"/>
            </a:pPr>
            <a:endParaRPr lang="en-US" b="0" i="0" dirty="0">
              <a:solidFill>
                <a:srgbClr val="333333"/>
              </a:solidFill>
              <a:effectLst/>
              <a:latin typeface="Merriweather" panose="00000500000000000000" pitchFamily="2" charset="0"/>
            </a:endParaRPr>
          </a:p>
          <a:p>
            <a:pPr marL="285750" indent="-285750" algn="l">
              <a:buFont typeface="Arial" panose="020B0604020202020204" pitchFamily="34" charset="0"/>
              <a:buChar char="•"/>
            </a:pPr>
            <a:r>
              <a:rPr lang="en-US" b="1" dirty="0">
                <a:solidFill>
                  <a:srgbClr val="333333"/>
                </a:solidFill>
                <a:latin typeface="Merriweather" panose="00000500000000000000" pitchFamily="2" charset="0"/>
              </a:rPr>
              <a:t>Unsupervised Learning:</a:t>
            </a:r>
          </a:p>
          <a:p>
            <a:pPr marL="285750" indent="-285750" algn="l">
              <a:buFont typeface="Arial" panose="020B0604020202020204" pitchFamily="34" charset="0"/>
              <a:buChar char="•"/>
            </a:pPr>
            <a:endParaRPr lang="en-US" b="1" dirty="0">
              <a:solidFill>
                <a:srgbClr val="333333"/>
              </a:solidFill>
              <a:latin typeface="Merriweather" panose="00000500000000000000" pitchFamily="2" charset="0"/>
            </a:endParaRPr>
          </a:p>
          <a:p>
            <a:pPr marL="720725" lvl="2" indent="-360363">
              <a:buFont typeface="Arial" panose="020B0604020202020204" pitchFamily="34" charset="0"/>
              <a:buChar char="•"/>
            </a:pPr>
            <a:r>
              <a:rPr lang="en-US" b="0" i="0" dirty="0">
                <a:solidFill>
                  <a:srgbClr val="333333"/>
                </a:solidFill>
                <a:effectLst/>
                <a:latin typeface="Merriweather" panose="00000500000000000000" pitchFamily="2" charset="0"/>
              </a:rPr>
              <a:t>Unsupervised learning means the machine is left on its own with a pile of animal photos and a task to find out who's who.</a:t>
            </a:r>
          </a:p>
          <a:p>
            <a:pPr marL="720725" lvl="2" indent="-360363">
              <a:buFont typeface="Arial" panose="020B0604020202020204" pitchFamily="34" charset="0"/>
              <a:buChar char="•"/>
            </a:pPr>
            <a:endParaRPr lang="en-US" b="0" i="0" dirty="0">
              <a:solidFill>
                <a:srgbClr val="333333"/>
              </a:solidFill>
              <a:effectLst/>
              <a:latin typeface="Merriweather" panose="00000500000000000000" pitchFamily="2" charset="0"/>
            </a:endParaRPr>
          </a:p>
          <a:p>
            <a:pPr marL="720725" lvl="2" indent="-360363">
              <a:buFont typeface="Arial" panose="020B0604020202020204" pitchFamily="34" charset="0"/>
              <a:buChar char="•"/>
            </a:pPr>
            <a:r>
              <a:rPr lang="en-US" b="0" i="0" dirty="0">
                <a:solidFill>
                  <a:srgbClr val="333333"/>
                </a:solidFill>
                <a:effectLst/>
                <a:latin typeface="Merriweather" panose="00000500000000000000" pitchFamily="2" charset="0"/>
              </a:rPr>
              <a:t> Data is not labeled, there's no teacher, the machine is trying to find any patterns on its own. </a:t>
            </a:r>
          </a:p>
          <a:p>
            <a:endParaRPr lang="en-CA" dirty="0"/>
          </a:p>
        </p:txBody>
      </p:sp>
    </p:spTree>
    <p:extLst>
      <p:ext uri="{BB962C8B-B14F-4D97-AF65-F5344CB8AC3E}">
        <p14:creationId xmlns:p14="http://schemas.microsoft.com/office/powerpoint/2010/main" val="2199550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A1F3BB-2836-EC9B-FE92-1AAB3F609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2050" name="Picture 2">
            <a:extLst>
              <a:ext uri="{FF2B5EF4-FFF2-40B4-BE49-F238E27FC236}">
                <a16:creationId xmlns:a16="http://schemas.microsoft.com/office/drawing/2014/main" id="{36907389-DA65-CA17-FAD3-B73D039B5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686" y="1088978"/>
            <a:ext cx="11010314" cy="5574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104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A1F3BB-2836-EC9B-FE92-1AAB3F609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3" name="Picture 2">
            <a:extLst>
              <a:ext uri="{FF2B5EF4-FFF2-40B4-BE49-F238E27FC236}">
                <a16:creationId xmlns:a16="http://schemas.microsoft.com/office/drawing/2014/main" id="{24C96B1D-F7EF-0A94-8E3E-AB6071668FDC}"/>
              </a:ext>
            </a:extLst>
          </p:cNvPr>
          <p:cNvPicPr>
            <a:picLocks noChangeAspect="1"/>
          </p:cNvPicPr>
          <p:nvPr/>
        </p:nvPicPr>
        <p:blipFill>
          <a:blip r:embed="rId2"/>
          <a:stretch>
            <a:fillRect/>
          </a:stretch>
        </p:blipFill>
        <p:spPr>
          <a:xfrm>
            <a:off x="545123" y="1063869"/>
            <a:ext cx="11306908" cy="5662246"/>
          </a:xfrm>
          <a:prstGeom prst="rect">
            <a:avLst/>
          </a:prstGeom>
        </p:spPr>
      </p:pic>
    </p:spTree>
    <p:extLst>
      <p:ext uri="{BB962C8B-B14F-4D97-AF65-F5344CB8AC3E}">
        <p14:creationId xmlns:p14="http://schemas.microsoft.com/office/powerpoint/2010/main" val="3708554312"/>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D2ICE_9.1">
  <a:themeElements>
    <a:clrScheme name="LD2p_9.1 1">
      <a:dk1>
        <a:srgbClr val="000000"/>
      </a:dk1>
      <a:lt1>
        <a:srgbClr val="FFFFFF"/>
      </a:lt1>
      <a:dk2>
        <a:srgbClr val="000000"/>
      </a:dk2>
      <a:lt2>
        <a:srgbClr val="80808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705134c9-ab06-4475-acdf-13598f0956f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EE62103F18F4439741AD8CCC049092" ma:contentTypeVersion="8" ma:contentTypeDescription="Create a new document." ma:contentTypeScope="" ma:versionID="ddb02bbbaee4273a3f3e9abf4b19c023">
  <xsd:schema xmlns:xsd="http://www.w3.org/2001/XMLSchema" xmlns:xs="http://www.w3.org/2001/XMLSchema" xmlns:p="http://schemas.microsoft.com/office/2006/metadata/properties" xmlns:ns3="705134c9-ab06-4475-acdf-13598f0956f6" xmlns:ns4="2b8befa6-dd87-4e78-a1ad-556a11a65e42" targetNamespace="http://schemas.microsoft.com/office/2006/metadata/properties" ma:root="true" ma:fieldsID="68859289950870724d16f599a719117d" ns3:_="" ns4:_="">
    <xsd:import namespace="705134c9-ab06-4475-acdf-13598f0956f6"/>
    <xsd:import namespace="2b8befa6-dd87-4e78-a1ad-556a11a65e42"/>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5134c9-ab06-4475-acdf-13598f0956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b8befa6-dd87-4e78-a1ad-556a11a65e4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7DA743-EAB5-4C39-926C-C6CA741062DA}">
  <ds:schemaRefs>
    <ds:schemaRef ds:uri="http://schemas.microsoft.com/sharepoint/v3/contenttype/forms"/>
  </ds:schemaRefs>
</ds:datastoreItem>
</file>

<file path=customXml/itemProps2.xml><?xml version="1.0" encoding="utf-8"?>
<ds:datastoreItem xmlns:ds="http://schemas.openxmlformats.org/officeDocument/2006/customXml" ds:itemID="{AE6D8780-DEC7-4B2E-A111-3ED5FD92C337}">
  <ds:schemaRefs>
    <ds:schemaRef ds:uri="http://schemas.microsoft.com/office/2006/metadata/properties"/>
    <ds:schemaRef ds:uri="http://schemas.microsoft.com/office/infopath/2007/PartnerControls"/>
    <ds:schemaRef ds:uri="705134c9-ab06-4475-acdf-13598f0956f6"/>
  </ds:schemaRefs>
</ds:datastoreItem>
</file>

<file path=customXml/itemProps3.xml><?xml version="1.0" encoding="utf-8"?>
<ds:datastoreItem xmlns:ds="http://schemas.openxmlformats.org/officeDocument/2006/customXml" ds:itemID="{B560363E-A29F-46A3-8E1B-8F6BCAB607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5134c9-ab06-4475-acdf-13598f0956f6"/>
    <ds:schemaRef ds:uri="2b8befa6-dd87-4e78-a1ad-556a11a65e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190</TotalTime>
  <Words>7859</Words>
  <Application>Microsoft Office PowerPoint</Application>
  <PresentationFormat>Widescreen</PresentationFormat>
  <Paragraphs>678</Paragraphs>
  <Slides>52</Slides>
  <Notes>28</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52</vt:i4>
      </vt:variant>
    </vt:vector>
  </HeadingPairs>
  <TitlesOfParts>
    <vt:vector size="65" baseType="lpstr">
      <vt:lpstr>Calibri</vt:lpstr>
      <vt:lpstr>IBM Plex Sans Medium</vt:lpstr>
      <vt:lpstr>Merriweather</vt:lpstr>
      <vt:lpstr>IBM Plex Sans</vt:lpstr>
      <vt:lpstr>Times New Roman</vt:lpstr>
      <vt:lpstr>Oswald</vt:lpstr>
      <vt:lpstr>Noto Sans Symbols</vt:lpstr>
      <vt:lpstr>Courier New</vt:lpstr>
      <vt:lpstr>Open Sans</vt:lpstr>
      <vt:lpstr>Arial</vt:lpstr>
      <vt:lpstr>office theme</vt:lpstr>
      <vt:lpstr>office theme</vt:lpstr>
      <vt:lpstr>LD2ICE_9.1</vt:lpstr>
      <vt:lpstr>Introduction to  Artificial Intelligence and Machine Learning</vt:lpstr>
      <vt:lpstr>    Machine Learning Algorithms    </vt:lpstr>
      <vt:lpstr>What is Machine Learning</vt:lpstr>
      <vt:lpstr>Three components of Machine Learning</vt:lpstr>
      <vt:lpstr>Learning vs Intelligence</vt:lpstr>
      <vt:lpstr>Machine Learning Types</vt:lpstr>
      <vt:lpstr>Supervised Vs Unsupervised</vt:lpstr>
      <vt:lpstr>PowerPoint Presentation</vt:lpstr>
      <vt:lpstr>PowerPoint Presentation</vt:lpstr>
      <vt:lpstr>Supervised Algorithm</vt:lpstr>
      <vt:lpstr>Regression</vt:lpstr>
      <vt:lpstr>Popular algorithm</vt:lpstr>
      <vt:lpstr>PowerPoint Presentation</vt:lpstr>
      <vt:lpstr>Classification</vt:lpstr>
      <vt:lpstr>Popular Classification Algorithms</vt:lpstr>
      <vt:lpstr>Naïve Bayes</vt:lpstr>
      <vt:lpstr>Decision Tree</vt:lpstr>
      <vt:lpstr>SVM</vt:lpstr>
      <vt:lpstr>Unsupervised</vt:lpstr>
      <vt:lpstr>Clustering</vt:lpstr>
      <vt:lpstr>Dimensionality reduction</vt:lpstr>
      <vt:lpstr>Reinforcement Algorithms</vt:lpstr>
      <vt:lpstr>Ensemble Methods</vt:lpstr>
      <vt:lpstr>Stacking</vt:lpstr>
      <vt:lpstr>PowerPoint Presentation</vt:lpstr>
      <vt:lpstr>Bagging</vt:lpstr>
      <vt:lpstr>PowerPoint Presentation</vt:lpstr>
      <vt:lpstr>Boosting</vt:lpstr>
      <vt:lpstr>PowerPoint Presentation</vt:lpstr>
      <vt:lpstr>Branches of AI</vt:lpstr>
      <vt:lpstr>Branches of AI</vt:lpstr>
      <vt:lpstr>Branches of AI</vt:lpstr>
      <vt:lpstr>Different Branches of AI (Cont)</vt:lpstr>
      <vt:lpstr>Historical and Evolution of AI</vt:lpstr>
      <vt:lpstr>Key Developments of AI</vt:lpstr>
      <vt:lpstr>Current State of AI</vt:lpstr>
      <vt:lpstr>Advancements in AI</vt:lpstr>
      <vt:lpstr>Advancements in AI (cont.)</vt:lpstr>
      <vt:lpstr>  Subtopic  AI Terminology and Concepts </vt:lpstr>
      <vt:lpstr>AI Terminology</vt:lpstr>
      <vt:lpstr>AI Terminology</vt:lpstr>
      <vt:lpstr>Machine Learning Algorithms</vt:lpstr>
      <vt:lpstr>Supervised Learning</vt:lpstr>
      <vt:lpstr>Unsupervised Learning</vt:lpstr>
      <vt:lpstr>Reinforcement Learning</vt:lpstr>
      <vt:lpstr>Model Training and Evaluation</vt:lpstr>
      <vt:lpstr>Play a Game </vt:lpstr>
      <vt:lpstr>  Subtopic  AI Applications  </vt:lpstr>
      <vt:lpstr>AI Applications in Retail</vt:lpstr>
      <vt:lpstr>Use Case 1 - Dynamic Pricing: Real-Time Adjustments</vt:lpstr>
      <vt:lpstr>Use Case 2 - Personalized Product 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(AI) Application</dc:title>
  <dc:creator>TEST</dc:creator>
  <cp:lastModifiedBy>KAVITHA V</cp:lastModifiedBy>
  <cp:revision>5</cp:revision>
  <dcterms:created xsi:type="dcterms:W3CDTF">2023-10-25T10:23:31Z</dcterms:created>
  <dcterms:modified xsi:type="dcterms:W3CDTF">2024-09-01T17:30:27Z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0x0101005DEE62103F18F4439741AD8CCC049092</vt:lpwstr>
  </property>
</Properties>
</file>